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888" r:id="rId4"/>
  </p:sldMasterIdLst>
  <p:notesMasterIdLst>
    <p:notesMasterId r:id="rId33"/>
  </p:notesMasterIdLst>
  <p:handoutMasterIdLst>
    <p:handoutMasterId r:id="rId34"/>
  </p:handoutMasterIdLst>
  <p:sldIdLst>
    <p:sldId id="256" r:id="rId5"/>
    <p:sldId id="261" r:id="rId6"/>
    <p:sldId id="257" r:id="rId7"/>
    <p:sldId id="273" r:id="rId8"/>
    <p:sldId id="274" r:id="rId9"/>
    <p:sldId id="272" r:id="rId10"/>
    <p:sldId id="259" r:id="rId11"/>
    <p:sldId id="271" r:id="rId12"/>
    <p:sldId id="279" r:id="rId13"/>
    <p:sldId id="278" r:id="rId14"/>
    <p:sldId id="280" r:id="rId15"/>
    <p:sldId id="265" r:id="rId16"/>
    <p:sldId id="275" r:id="rId17"/>
    <p:sldId id="276" r:id="rId18"/>
    <p:sldId id="277" r:id="rId19"/>
    <p:sldId id="281" r:id="rId20"/>
    <p:sldId id="268" r:id="rId21"/>
    <p:sldId id="282" r:id="rId22"/>
    <p:sldId id="284" r:id="rId23"/>
    <p:sldId id="283" r:id="rId24"/>
    <p:sldId id="285" r:id="rId25"/>
    <p:sldId id="286" r:id="rId26"/>
    <p:sldId id="287" r:id="rId27"/>
    <p:sldId id="267" r:id="rId28"/>
    <p:sldId id="288" r:id="rId29"/>
    <p:sldId id="289" r:id="rId30"/>
    <p:sldId id="290" r:id="rId31"/>
    <p:sldId id="260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commentAuthors" Target="comment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Microsoft_Excel_Worksheet.xlsx"/></Relationships>
</file>

<file path=ppt/charts/chart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Sheet1!$A$2:$A$5</cx:f>
        <cx:lvl ptCount="4">
          <cx:pt idx="0">Džeparac</cx:pt>
          <cx:pt idx="1">Troškovi putovanja</cx:pt>
          <cx:pt idx="2">Hrana i smještaj</cx:pt>
        </cx:lvl>
      </cx:strDim>
      <cx:numDim type="size">
        <cx:f>Sheet1!$B$2:$B$5</cx:f>
        <cx:lvl ptCount="4" formatCode="General">
          <cx:pt idx="0">3.5</cx:pt>
          <cx:pt idx="1">3.2000000000000002</cx:pt>
          <cx:pt idx="2">5.5</cx:pt>
        </cx:lvl>
      </cx:numDim>
    </cx:data>
  </cx:chartData>
  <cx:chart>
    <cx:plotArea>
      <cx:plotAreaRegion>
        <cx:series layoutId="sunburst" uniqueId="{ACE8F83A-77F7-443B-B359-72AF1B87879F}">
          <cx:tx>
            <cx:txData>
              <cx:f>Sheet1!$B$1</cx:f>
              <cx:v>Sales</cx:v>
            </cx:txData>
          </cx:tx>
          <cx:dataLabels pos="ctr">
            <cx:visibility seriesName="0" categoryName="0" value="0"/>
          </cx:dataLabels>
          <cx:dataId val="0"/>
        </cx:series>
      </cx:plotAreaRegion>
    </cx:plotArea>
    <cx:legend pos="t" align="ctr" overlay="0">
      <cx:spPr>
        <a:noFill/>
      </cx:spPr>
      <cx:txPr>
        <a:bodyPr spcFirstLastPara="1" vertOverflow="ellipsis" wrap="square" lIns="0" tIns="0" rIns="0" bIns="0" anchor="ctr" anchorCtr="1"/>
        <a:lstStyle/>
        <a:p>
          <a:pPr>
            <a:defRPr>
              <a:ln>
                <a:noFill/>
              </a:ln>
            </a:defRPr>
          </a:pPr>
          <a:endParaRPr lang="en-US">
            <a:ln>
              <a:noFill/>
            </a:ln>
          </a:endParaRPr>
        </a:p>
      </cx:txPr>
    </cx:legend>
  </cx:chart>
  <cx:clrMapOvr bg1="lt1" tx1="dk1" bg2="lt2" tx2="dk2" accent1="accent1" accent2="accent2" accent3="accent3" accent4="accent4" accent5="accent5" accent6="accent6" hlink="hlink" folHlink="folHlink"/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8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31" kern="1200"/>
    <cs:bodyPr wrap="square" lIns="38100" tIns="19050" rIns="38100" bIns="19050" anchor="ctr">
      <a:spAutoFit/>
    </cs:bodyPr>
  </cs:dataLabel>
  <cs:dataLabelCallout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defRPr sz="1197"/>
  </cs:dataTable>
  <cs:downBar>
    <cs:lnRef idx="0"/>
    <cs:fillRef idx="0"/>
    <cs:effectRef idx="0"/>
    <cs:fontRef idx="minor">
      <a:schemeClr val="tx1"/>
    </cs:fontRef>
    <cs:spPr>
      <a:solidFill>
        <a:schemeClr val="dk1"/>
      </a:solidFill>
    </cs:spPr>
  </cs:downBar>
  <cs:dropLine>
    <cs:lnRef idx="0"/>
    <cs:fillRef idx="0"/>
    <cs:effectRef idx="0"/>
    <cs:fontRef idx="minor">
      <a:schemeClr val="tx1"/>
    </cs:fontRef>
  </cs:dropLine>
  <cs:errorBar>
    <cs:lnRef idx="0"/>
    <cs:fillRef idx="0"/>
    <cs:effectRef idx="0"/>
    <cs:fontRef idx="minor">
      <a:schemeClr val="tx1"/>
    </cs:fontRef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  <a:lumOff val="10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</cs:hiLoLine>
  <cs:leaderLine>
    <cs:lnRef idx="0"/>
    <cs:fillRef idx="0"/>
    <cs:effectRef idx="0"/>
    <cs:fontRef idx="minor">
      <a:schemeClr val="tx1"/>
    </cs:fontRef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  <cs:bodyPr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0-11-04T10:50:49.666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svg"/><Relationship Id="rId1" Type="http://schemas.openxmlformats.org/officeDocument/2006/relationships/image" Target="../media/image10.png"/><Relationship Id="rId6" Type="http://schemas.openxmlformats.org/officeDocument/2006/relationships/image" Target="../media/image8.svg"/><Relationship Id="rId5" Type="http://schemas.openxmlformats.org/officeDocument/2006/relationships/image" Target="../media/image12.png"/><Relationship Id="rId4" Type="http://schemas.openxmlformats.org/officeDocument/2006/relationships/image" Target="../media/image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svg"/><Relationship Id="rId1" Type="http://schemas.openxmlformats.org/officeDocument/2006/relationships/image" Target="../media/image10.png"/><Relationship Id="rId6" Type="http://schemas.openxmlformats.org/officeDocument/2006/relationships/image" Target="../media/image8.svg"/><Relationship Id="rId5" Type="http://schemas.openxmlformats.org/officeDocument/2006/relationships/image" Target="../media/image12.png"/><Relationship Id="rId4" Type="http://schemas.openxmlformats.org/officeDocument/2006/relationships/image" Target="../media/image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564E9C-DC4B-4FCA-A45C-7A2A68ABF190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5" csCatId="colorful" phldr="1"/>
      <dgm:spPr/>
      <dgm:t>
        <a:bodyPr/>
        <a:lstStyle/>
        <a:p>
          <a:endParaRPr lang="en-US"/>
        </a:p>
      </dgm:t>
    </dgm:pt>
    <dgm:pt modelId="{0C85100E-26AF-40B3-97DF-19C4EC3CCEC0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hr-BA" cap="none" dirty="0" smtClean="0"/>
            <a:t>Obavljanje stručne prakse</a:t>
          </a:r>
          <a:endParaRPr lang="en-US" cap="none" dirty="0"/>
        </a:p>
      </dgm:t>
    </dgm:pt>
    <dgm:pt modelId="{83E371DD-FB17-4628-859D-A2979B7D3099}" type="parTrans" cxnId="{FD66337D-8FE8-48E6-BE0F-CFD328BEE42E}">
      <dgm:prSet/>
      <dgm:spPr/>
      <dgm:t>
        <a:bodyPr/>
        <a:lstStyle/>
        <a:p>
          <a:endParaRPr lang="en-US" sz="1800"/>
        </a:p>
      </dgm:t>
    </dgm:pt>
    <dgm:pt modelId="{8A672CE1-4528-44AE-9157-DA340C2CD5DB}" type="sibTrans" cxnId="{FD66337D-8FE8-48E6-BE0F-CFD328BEE42E}">
      <dgm:prSet/>
      <dgm:spPr/>
      <dgm:t>
        <a:bodyPr/>
        <a:lstStyle/>
        <a:p>
          <a:endParaRPr lang="en-US"/>
        </a:p>
      </dgm:t>
    </dgm:pt>
    <dgm:pt modelId="{69653324-E1E3-437C-A9D5-28B1353F645A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hr-BA" cap="none" dirty="0" smtClean="0"/>
            <a:t>Stjecanje novih znanja i vještina</a:t>
          </a:r>
          <a:endParaRPr lang="en-US" cap="none" dirty="0"/>
        </a:p>
      </dgm:t>
    </dgm:pt>
    <dgm:pt modelId="{F0466364-A484-4F50-8E01-C00666AA6B96}" type="parTrans" cxnId="{25667268-FED2-4149-B353-F16FED2D1A5A}">
      <dgm:prSet/>
      <dgm:spPr/>
      <dgm:t>
        <a:bodyPr/>
        <a:lstStyle/>
        <a:p>
          <a:endParaRPr lang="en-US" sz="1800"/>
        </a:p>
      </dgm:t>
    </dgm:pt>
    <dgm:pt modelId="{6F20977E-D589-4920-96AA-44AAF9391C6A}" type="sibTrans" cxnId="{25667268-FED2-4149-B353-F16FED2D1A5A}">
      <dgm:prSet/>
      <dgm:spPr/>
      <dgm:t>
        <a:bodyPr/>
        <a:lstStyle/>
        <a:p>
          <a:endParaRPr lang="en-US"/>
        </a:p>
      </dgm:t>
    </dgm:pt>
    <dgm:pt modelId="{7F8797D3-295D-45B0-9E28-F7696E313AE3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hr-BA" cap="none" dirty="0" smtClean="0"/>
            <a:t>Europass Mobility dokumet i ECVET bodovi</a:t>
          </a:r>
          <a:endParaRPr lang="en-US" cap="none" dirty="0"/>
        </a:p>
      </dgm:t>
    </dgm:pt>
    <dgm:pt modelId="{2A0378C1-9628-41C6-B719-DFD7DD7C2513}" type="parTrans" cxnId="{B9DB5BF3-D3B4-4EF2-9219-9820EFCDD141}">
      <dgm:prSet/>
      <dgm:spPr/>
      <dgm:t>
        <a:bodyPr/>
        <a:lstStyle/>
        <a:p>
          <a:endParaRPr lang="en-US" sz="1800"/>
        </a:p>
      </dgm:t>
    </dgm:pt>
    <dgm:pt modelId="{BD09EA6A-7770-4233-AA60-BFF5DA55D6CE}" type="sibTrans" cxnId="{B9DB5BF3-D3B4-4EF2-9219-9820EFCDD141}">
      <dgm:prSet/>
      <dgm:spPr/>
      <dgm:t>
        <a:bodyPr/>
        <a:lstStyle/>
        <a:p>
          <a:endParaRPr lang="en-US"/>
        </a:p>
      </dgm:t>
    </dgm:pt>
    <dgm:pt modelId="{E3F9E5A9-51B2-43A8-8F03-9194571938CF}" type="pres">
      <dgm:prSet presAssocID="{7F564E9C-DC4B-4FCA-A45C-7A2A68ABF190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929C738-FC34-44B7-BD7A-E6975C65F703}" type="pres">
      <dgm:prSet presAssocID="{0C85100E-26AF-40B3-97DF-19C4EC3CCEC0}" presName="compNode" presStyleCnt="0"/>
      <dgm:spPr/>
    </dgm:pt>
    <dgm:pt modelId="{D7FE9191-F345-41D1-BC78-A57FAC85C889}" type="pres">
      <dgm:prSet presAssocID="{0C85100E-26AF-40B3-97DF-19C4EC3CCEC0}" presName="iconBgRect" presStyleLbl="bgShp" presStyleIdx="0" presStyleCnt="3"/>
      <dgm:spPr/>
    </dgm:pt>
    <dgm:pt modelId="{8FF3ED10-1F7A-4228-8DBA-95ED52350852}" type="pres">
      <dgm:prSet presAssocID="{0C85100E-26AF-40B3-97DF-19C4EC3CCEC0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Hike"/>
        </a:ext>
      </dgm:extLst>
    </dgm:pt>
    <dgm:pt modelId="{DEEFA25E-941B-435D-9E6A-508386CFE47E}" type="pres">
      <dgm:prSet presAssocID="{0C85100E-26AF-40B3-97DF-19C4EC3CCEC0}" presName="spaceRect" presStyleCnt="0"/>
      <dgm:spPr/>
    </dgm:pt>
    <dgm:pt modelId="{54849521-B57C-45E5-AE0C-3EC2C0D4D0A2}" type="pres">
      <dgm:prSet presAssocID="{0C85100E-26AF-40B3-97DF-19C4EC3CCEC0}" presName="textRect" presStyleLbl="revTx" presStyleIdx="0" presStyleCnt="3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0F6A2FC3-9E47-40CA-83F9-5B63CA09FDA8}" type="pres">
      <dgm:prSet presAssocID="{8A672CE1-4528-44AE-9157-DA340C2CD5DB}" presName="sibTrans" presStyleCnt="0"/>
      <dgm:spPr/>
    </dgm:pt>
    <dgm:pt modelId="{11E84AED-826F-45C8-83C4-91F1A078E1E0}" type="pres">
      <dgm:prSet presAssocID="{69653324-E1E3-437C-A9D5-28B1353F645A}" presName="compNode" presStyleCnt="0"/>
      <dgm:spPr/>
    </dgm:pt>
    <dgm:pt modelId="{CA2BB399-46B1-46DF-BB84-F602FEBB6E8F}" type="pres">
      <dgm:prSet presAssocID="{69653324-E1E3-437C-A9D5-28B1353F645A}" presName="iconBgRect" presStyleLbl="bgShp" presStyleIdx="1" presStyleCnt="3"/>
      <dgm:spPr/>
    </dgm:pt>
    <dgm:pt modelId="{D6853916-A787-4645-8300-F6B01D5465FD}" type="pres">
      <dgm:prSet presAssocID="{69653324-E1E3-437C-A9D5-28B1353F645A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Run"/>
        </a:ext>
      </dgm:extLst>
    </dgm:pt>
    <dgm:pt modelId="{20F4B50A-E3EC-4DC1-8B67-BB5C3777405D}" type="pres">
      <dgm:prSet presAssocID="{69653324-E1E3-437C-A9D5-28B1353F645A}" presName="spaceRect" presStyleCnt="0"/>
      <dgm:spPr/>
    </dgm:pt>
    <dgm:pt modelId="{1236D849-CB48-479C-B013-12E41455C64A}" type="pres">
      <dgm:prSet presAssocID="{69653324-E1E3-437C-A9D5-28B1353F645A}" presName="textRect" presStyleLbl="revTx" presStyleIdx="1" presStyleCnt="3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77E7D738-E9B1-4ED4-B593-EC450EE23F5E}" type="pres">
      <dgm:prSet presAssocID="{6F20977E-D589-4920-96AA-44AAF9391C6A}" presName="sibTrans" presStyleCnt="0"/>
      <dgm:spPr/>
    </dgm:pt>
    <dgm:pt modelId="{504F53A5-75F2-4237-863E-8BEA18033D97}" type="pres">
      <dgm:prSet presAssocID="{7F8797D3-295D-45B0-9E28-F7696E313AE3}" presName="compNode" presStyleCnt="0"/>
      <dgm:spPr/>
    </dgm:pt>
    <dgm:pt modelId="{1FBD15DA-15EC-437E-AD24-BB3FBA44188E}" type="pres">
      <dgm:prSet presAssocID="{7F8797D3-295D-45B0-9E28-F7696E313AE3}" presName="iconBgRect" presStyleLbl="bgShp" presStyleIdx="2" presStyleCnt="3"/>
      <dgm:spPr/>
    </dgm:pt>
    <dgm:pt modelId="{F978FA78-402E-430D-BD6D-B50543BC1779}" type="pres">
      <dgm:prSet presAssocID="{7F8797D3-295D-45B0-9E28-F7696E313AE3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Telescope"/>
        </a:ext>
      </dgm:extLst>
    </dgm:pt>
    <dgm:pt modelId="{8E26FA69-DD6D-41A2-A1C3-C84664B3DEA9}" type="pres">
      <dgm:prSet presAssocID="{7F8797D3-295D-45B0-9E28-F7696E313AE3}" presName="spaceRect" presStyleCnt="0"/>
      <dgm:spPr/>
    </dgm:pt>
    <dgm:pt modelId="{1437B87F-714F-41BA-8ABB-43977D1FDD2E}" type="pres">
      <dgm:prSet presAssocID="{7F8797D3-295D-45B0-9E28-F7696E313AE3}" presName="textRect" presStyleLbl="revTx" presStyleIdx="2" presStyleCnt="3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9A64FA4-89F2-4CC0-9791-9B99DFBDFD94}" type="presOf" srcId="{0C85100E-26AF-40B3-97DF-19C4EC3CCEC0}" destId="{54849521-B57C-45E5-AE0C-3EC2C0D4D0A2}" srcOrd="0" destOrd="0" presId="urn:microsoft.com/office/officeart/2018/5/layout/IconCircleLabelList"/>
    <dgm:cxn modelId="{30BBCAE1-AA43-4AE4-A79A-B5150A5E89F9}" type="presOf" srcId="{7F8797D3-295D-45B0-9E28-F7696E313AE3}" destId="{1437B87F-714F-41BA-8ABB-43977D1FDD2E}" srcOrd="0" destOrd="0" presId="urn:microsoft.com/office/officeart/2018/5/layout/IconCircleLabelList"/>
    <dgm:cxn modelId="{B9DB5BF3-D3B4-4EF2-9219-9820EFCDD141}" srcId="{7F564E9C-DC4B-4FCA-A45C-7A2A68ABF190}" destId="{7F8797D3-295D-45B0-9E28-F7696E313AE3}" srcOrd="2" destOrd="0" parTransId="{2A0378C1-9628-41C6-B719-DFD7DD7C2513}" sibTransId="{BD09EA6A-7770-4233-AA60-BFF5DA55D6CE}"/>
    <dgm:cxn modelId="{9EF79A2A-C397-458C-A3B4-D48F7182843D}" type="presOf" srcId="{7F564E9C-DC4B-4FCA-A45C-7A2A68ABF190}" destId="{E3F9E5A9-51B2-43A8-8F03-9194571938CF}" srcOrd="0" destOrd="0" presId="urn:microsoft.com/office/officeart/2018/5/layout/IconCircleLabelList"/>
    <dgm:cxn modelId="{66AF4AA0-077B-441F-8BCF-84949DFE4A4A}" type="presOf" srcId="{69653324-E1E3-437C-A9D5-28B1353F645A}" destId="{1236D849-CB48-479C-B013-12E41455C64A}" srcOrd="0" destOrd="0" presId="urn:microsoft.com/office/officeart/2018/5/layout/IconCircleLabelList"/>
    <dgm:cxn modelId="{25667268-FED2-4149-B353-F16FED2D1A5A}" srcId="{7F564E9C-DC4B-4FCA-A45C-7A2A68ABF190}" destId="{69653324-E1E3-437C-A9D5-28B1353F645A}" srcOrd="1" destOrd="0" parTransId="{F0466364-A484-4F50-8E01-C00666AA6B96}" sibTransId="{6F20977E-D589-4920-96AA-44AAF9391C6A}"/>
    <dgm:cxn modelId="{FD66337D-8FE8-48E6-BE0F-CFD328BEE42E}" srcId="{7F564E9C-DC4B-4FCA-A45C-7A2A68ABF190}" destId="{0C85100E-26AF-40B3-97DF-19C4EC3CCEC0}" srcOrd="0" destOrd="0" parTransId="{83E371DD-FB17-4628-859D-A2979B7D3099}" sibTransId="{8A672CE1-4528-44AE-9157-DA340C2CD5DB}"/>
    <dgm:cxn modelId="{046E5389-75CC-49E4-A852-97C2E7E6D226}" type="presParOf" srcId="{E3F9E5A9-51B2-43A8-8F03-9194571938CF}" destId="{8929C738-FC34-44B7-BD7A-E6975C65F703}" srcOrd="0" destOrd="0" presId="urn:microsoft.com/office/officeart/2018/5/layout/IconCircleLabelList"/>
    <dgm:cxn modelId="{38860D80-65A2-4FE3-A65F-086B501908CF}" type="presParOf" srcId="{8929C738-FC34-44B7-BD7A-E6975C65F703}" destId="{D7FE9191-F345-41D1-BC78-A57FAC85C889}" srcOrd="0" destOrd="0" presId="urn:microsoft.com/office/officeart/2018/5/layout/IconCircleLabelList"/>
    <dgm:cxn modelId="{15291291-59DE-4F27-AE8E-09905698A26B}" type="presParOf" srcId="{8929C738-FC34-44B7-BD7A-E6975C65F703}" destId="{8FF3ED10-1F7A-4228-8DBA-95ED52350852}" srcOrd="1" destOrd="0" presId="urn:microsoft.com/office/officeart/2018/5/layout/IconCircleLabelList"/>
    <dgm:cxn modelId="{D93A254D-2C2B-4E74-9B75-CFB868080C85}" type="presParOf" srcId="{8929C738-FC34-44B7-BD7A-E6975C65F703}" destId="{DEEFA25E-941B-435D-9E6A-508386CFE47E}" srcOrd="2" destOrd="0" presId="urn:microsoft.com/office/officeart/2018/5/layout/IconCircleLabelList"/>
    <dgm:cxn modelId="{A6870060-E9BF-4E45-B0B2-CE2FEB416253}" type="presParOf" srcId="{8929C738-FC34-44B7-BD7A-E6975C65F703}" destId="{54849521-B57C-45E5-AE0C-3EC2C0D4D0A2}" srcOrd="3" destOrd="0" presId="urn:microsoft.com/office/officeart/2018/5/layout/IconCircleLabelList"/>
    <dgm:cxn modelId="{80671972-08BA-4928-BC1F-B3133C587435}" type="presParOf" srcId="{E3F9E5A9-51B2-43A8-8F03-9194571938CF}" destId="{0F6A2FC3-9E47-40CA-83F9-5B63CA09FDA8}" srcOrd="1" destOrd="0" presId="urn:microsoft.com/office/officeart/2018/5/layout/IconCircleLabelList"/>
    <dgm:cxn modelId="{D51D2133-6F1D-4DF6-96E7-C6625A6BEED1}" type="presParOf" srcId="{E3F9E5A9-51B2-43A8-8F03-9194571938CF}" destId="{11E84AED-826F-45C8-83C4-91F1A078E1E0}" srcOrd="2" destOrd="0" presId="urn:microsoft.com/office/officeart/2018/5/layout/IconCircleLabelList"/>
    <dgm:cxn modelId="{F9245669-8D02-42CA-A21E-BA72A76391A2}" type="presParOf" srcId="{11E84AED-826F-45C8-83C4-91F1A078E1E0}" destId="{CA2BB399-46B1-46DF-BB84-F602FEBB6E8F}" srcOrd="0" destOrd="0" presId="urn:microsoft.com/office/officeart/2018/5/layout/IconCircleLabelList"/>
    <dgm:cxn modelId="{3E304E6E-CFA0-4E02-97C9-2358B1325747}" type="presParOf" srcId="{11E84AED-826F-45C8-83C4-91F1A078E1E0}" destId="{D6853916-A787-4645-8300-F6B01D5465FD}" srcOrd="1" destOrd="0" presId="urn:microsoft.com/office/officeart/2018/5/layout/IconCircleLabelList"/>
    <dgm:cxn modelId="{A3A558FB-B42D-4CD9-880D-C8970DD9B2CF}" type="presParOf" srcId="{11E84AED-826F-45C8-83C4-91F1A078E1E0}" destId="{20F4B50A-E3EC-4DC1-8B67-BB5C3777405D}" srcOrd="2" destOrd="0" presId="urn:microsoft.com/office/officeart/2018/5/layout/IconCircleLabelList"/>
    <dgm:cxn modelId="{4085BB99-4E4A-42E3-8624-72E8460B7F02}" type="presParOf" srcId="{11E84AED-826F-45C8-83C4-91F1A078E1E0}" destId="{1236D849-CB48-479C-B013-12E41455C64A}" srcOrd="3" destOrd="0" presId="urn:microsoft.com/office/officeart/2018/5/layout/IconCircleLabelList"/>
    <dgm:cxn modelId="{575C131A-D48A-429B-9E4C-1B1619D7306D}" type="presParOf" srcId="{E3F9E5A9-51B2-43A8-8F03-9194571938CF}" destId="{77E7D738-E9B1-4ED4-B593-EC450EE23F5E}" srcOrd="3" destOrd="0" presId="urn:microsoft.com/office/officeart/2018/5/layout/IconCircleLabelList"/>
    <dgm:cxn modelId="{8B3BABB7-9BE3-4CCA-A90F-E5EEF1A4BE2F}" type="presParOf" srcId="{E3F9E5A9-51B2-43A8-8F03-9194571938CF}" destId="{504F53A5-75F2-4237-863E-8BEA18033D97}" srcOrd="4" destOrd="0" presId="urn:microsoft.com/office/officeart/2018/5/layout/IconCircleLabelList"/>
    <dgm:cxn modelId="{38FDD328-2F4A-4403-9CE3-84E8C6AD81A2}" type="presParOf" srcId="{504F53A5-75F2-4237-863E-8BEA18033D97}" destId="{1FBD15DA-15EC-437E-AD24-BB3FBA44188E}" srcOrd="0" destOrd="0" presId="urn:microsoft.com/office/officeart/2018/5/layout/IconCircleLabelList"/>
    <dgm:cxn modelId="{C1E19D95-E19A-48D8-976F-1762354AC7D6}" type="presParOf" srcId="{504F53A5-75F2-4237-863E-8BEA18033D97}" destId="{F978FA78-402E-430D-BD6D-B50543BC1779}" srcOrd="1" destOrd="0" presId="urn:microsoft.com/office/officeart/2018/5/layout/IconCircleLabelList"/>
    <dgm:cxn modelId="{0BF6A35D-48A0-49CB-BFE7-DD9C3FBF1D73}" type="presParOf" srcId="{504F53A5-75F2-4237-863E-8BEA18033D97}" destId="{8E26FA69-DD6D-41A2-A1C3-C84664B3DEA9}" srcOrd="2" destOrd="0" presId="urn:microsoft.com/office/officeart/2018/5/layout/IconCircleLabelList"/>
    <dgm:cxn modelId="{36CE7DD6-956C-461B-94DF-658454BF2FDC}" type="presParOf" srcId="{504F53A5-75F2-4237-863E-8BEA18033D97}" destId="{1437B87F-714F-41BA-8ABB-43977D1FDD2E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A1362DA-B794-45B9-9BEE-599A1FD4F7C7}" type="doc">
      <dgm:prSet loTypeId="urn:microsoft.com/office/officeart/2009/3/layout/PhasedProcess" loCatId="process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en-ZA"/>
        </a:p>
      </dgm:t>
    </dgm:pt>
    <dgm:pt modelId="{4821B3E8-9370-4D21-8198-65BA4339E415}">
      <dgm:prSet phldrT="[Text]" custT="1"/>
      <dgm:spPr/>
      <dgm:t>
        <a:bodyPr/>
        <a:lstStyle/>
        <a:p>
          <a:r>
            <a:rPr lang="hr-BA" sz="1800" b="1" dirty="0" smtClean="0"/>
            <a:t>Organizirani prijevoz</a:t>
          </a:r>
          <a:endParaRPr lang="en-ZA" sz="1800" b="1" dirty="0"/>
        </a:p>
      </dgm:t>
    </dgm:pt>
    <dgm:pt modelId="{763F03D9-CB7E-435B-BA77-D1F8D4274E03}" type="parTrans" cxnId="{E14EC1FA-6481-41D2-AE31-0F9E15D74881}">
      <dgm:prSet/>
      <dgm:spPr/>
      <dgm:t>
        <a:bodyPr/>
        <a:lstStyle/>
        <a:p>
          <a:endParaRPr lang="en-ZA" sz="1400"/>
        </a:p>
      </dgm:t>
    </dgm:pt>
    <dgm:pt modelId="{9F2F4829-C8AF-40C8-B99D-D020B7AFAD49}" type="sibTrans" cxnId="{E14EC1FA-6481-41D2-AE31-0F9E15D74881}">
      <dgm:prSet/>
      <dgm:spPr/>
      <dgm:t>
        <a:bodyPr/>
        <a:lstStyle/>
        <a:p>
          <a:endParaRPr lang="en-ZA" sz="1400"/>
        </a:p>
      </dgm:t>
    </dgm:pt>
    <dgm:pt modelId="{A79BCC07-4436-42E3-80A6-732F0A17966E}">
      <dgm:prSet phldrT="[Text]" custT="1"/>
      <dgm:spPr>
        <a:solidFill>
          <a:schemeClr val="accent2">
            <a:lumMod val="20000"/>
            <a:lumOff val="80000"/>
          </a:schemeClr>
        </a:solidFill>
        <a:scene3d>
          <a:camera prst="orthographicFront"/>
          <a:lightRig rig="flat" dir="t"/>
        </a:scene3d>
        <a:sp3d prstMaterial="dkEdge"/>
      </dgm:spPr>
      <dgm:t>
        <a:bodyPr/>
        <a:lstStyle/>
        <a:p>
          <a:r>
            <a:rPr lang="hr-BA" sz="1400" dirty="0" smtClean="0"/>
            <a:t>Daruvar</a:t>
          </a:r>
          <a:endParaRPr lang="en-ZA" sz="1400" dirty="0"/>
        </a:p>
      </dgm:t>
    </dgm:pt>
    <dgm:pt modelId="{087A1BFF-C84C-4587-A80D-8974ABC8EF5F}" type="sibTrans" cxnId="{6C3AEE11-2408-49AA-A775-6A3512F6F523}">
      <dgm:prSet/>
      <dgm:spPr/>
      <dgm:t>
        <a:bodyPr/>
        <a:lstStyle/>
        <a:p>
          <a:endParaRPr lang="en-ZA" sz="1400"/>
        </a:p>
      </dgm:t>
    </dgm:pt>
    <dgm:pt modelId="{C3A2DAB3-4DF7-44D0-8672-751A277F8AE2}" type="parTrans" cxnId="{6C3AEE11-2408-49AA-A775-6A3512F6F523}">
      <dgm:prSet/>
      <dgm:spPr/>
      <dgm:t>
        <a:bodyPr/>
        <a:lstStyle/>
        <a:p>
          <a:endParaRPr lang="en-ZA" sz="1400"/>
        </a:p>
      </dgm:t>
    </dgm:pt>
    <dgm:pt modelId="{8990175B-9D44-4607-8FBA-A007DD3BDCD2}">
      <dgm:prSet phldrT="[Text]" custT="1"/>
      <dgm:spPr>
        <a:solidFill>
          <a:schemeClr val="accent2">
            <a:lumMod val="20000"/>
            <a:lumOff val="80000"/>
          </a:schemeClr>
        </a:solidFill>
        <a:scene3d>
          <a:camera prst="orthographicFront"/>
          <a:lightRig rig="flat" dir="t"/>
        </a:scene3d>
        <a:sp3d prstMaterial="dkEdge"/>
      </dgm:spPr>
      <dgm:t>
        <a:bodyPr/>
        <a:lstStyle/>
        <a:p>
          <a:r>
            <a:rPr lang="hr-BA" sz="1400" dirty="0" smtClean="0"/>
            <a:t>Paphos</a:t>
          </a:r>
          <a:endParaRPr lang="en-ZA" sz="1400" dirty="0"/>
        </a:p>
      </dgm:t>
    </dgm:pt>
    <dgm:pt modelId="{02F16045-3CB8-41FE-AF3D-FC471EDB1A43}" type="sibTrans" cxnId="{3B800981-BF06-4825-8D19-D45C3C790513}">
      <dgm:prSet/>
      <dgm:spPr/>
      <dgm:t>
        <a:bodyPr/>
        <a:lstStyle/>
        <a:p>
          <a:endParaRPr lang="en-ZA" sz="1400"/>
        </a:p>
      </dgm:t>
    </dgm:pt>
    <dgm:pt modelId="{1E28B33B-A87B-4A20-B998-C7F1781B7D5F}" type="parTrans" cxnId="{3B800981-BF06-4825-8D19-D45C3C790513}">
      <dgm:prSet/>
      <dgm:spPr/>
      <dgm:t>
        <a:bodyPr/>
        <a:lstStyle/>
        <a:p>
          <a:endParaRPr lang="en-ZA" sz="1400"/>
        </a:p>
      </dgm:t>
    </dgm:pt>
    <dgm:pt modelId="{EED48EC9-139E-4D1A-A023-E1766F475502}">
      <dgm:prSet phldrT="[Text]" custT="1"/>
      <dgm:spPr/>
      <dgm:t>
        <a:bodyPr/>
        <a:lstStyle/>
        <a:p>
          <a:r>
            <a:rPr lang="hr-BA" sz="1800" b="1" dirty="0" smtClean="0"/>
            <a:t>Autobus - Avion</a:t>
          </a:r>
          <a:endParaRPr lang="en-ZA" sz="1800" b="1" dirty="0"/>
        </a:p>
      </dgm:t>
    </dgm:pt>
    <dgm:pt modelId="{E8A58E6C-D702-4CD5-A4A4-68BF06D65777}" type="sibTrans" cxnId="{508AA677-84BC-4D76-B730-28EA84E9EBCA}">
      <dgm:prSet/>
      <dgm:spPr/>
      <dgm:t>
        <a:bodyPr/>
        <a:lstStyle/>
        <a:p>
          <a:endParaRPr lang="en-ZA" sz="1400"/>
        </a:p>
      </dgm:t>
    </dgm:pt>
    <dgm:pt modelId="{D0F6851C-F0F8-491D-B94E-762CD794E96A}" type="parTrans" cxnId="{508AA677-84BC-4D76-B730-28EA84E9EBCA}">
      <dgm:prSet/>
      <dgm:spPr/>
      <dgm:t>
        <a:bodyPr/>
        <a:lstStyle/>
        <a:p>
          <a:endParaRPr lang="en-ZA" sz="1400"/>
        </a:p>
      </dgm:t>
    </dgm:pt>
    <dgm:pt modelId="{D51408AB-258D-4406-B40B-CC29CF313713}">
      <dgm:prSet phldrT="[Text]" custT="1"/>
      <dgm:spPr>
        <a:solidFill>
          <a:schemeClr val="accent1">
            <a:alpha val="50000"/>
          </a:schemeClr>
        </a:solidFill>
        <a:effectLst/>
        <a:scene3d>
          <a:camera prst="orthographicFront"/>
          <a:lightRig rig="flat" dir="t"/>
        </a:scene3d>
        <a:sp3d prstMaterial="dkEdge"/>
      </dgm:spPr>
      <dgm:t>
        <a:bodyPr/>
        <a:lstStyle/>
        <a:p>
          <a:r>
            <a:rPr lang="hr-BA" sz="1400" dirty="0" smtClean="0"/>
            <a:t>Zagreb</a:t>
          </a:r>
          <a:endParaRPr lang="en-ZA" sz="1400" dirty="0"/>
        </a:p>
      </dgm:t>
    </dgm:pt>
    <dgm:pt modelId="{18195661-4D89-4F14-8701-171F7C521288}" type="sibTrans" cxnId="{1D3D3BC2-7F82-4C5A-8D6B-503206F18A71}">
      <dgm:prSet/>
      <dgm:spPr/>
      <dgm:t>
        <a:bodyPr/>
        <a:lstStyle/>
        <a:p>
          <a:endParaRPr lang="en-ZA" sz="1400"/>
        </a:p>
      </dgm:t>
    </dgm:pt>
    <dgm:pt modelId="{6CA7A0CF-B790-4872-B7B2-B1B9A8D28491}" type="parTrans" cxnId="{1D3D3BC2-7F82-4C5A-8D6B-503206F18A71}">
      <dgm:prSet/>
      <dgm:spPr/>
      <dgm:t>
        <a:bodyPr/>
        <a:lstStyle/>
        <a:p>
          <a:endParaRPr lang="en-ZA" sz="1400"/>
        </a:p>
      </dgm:t>
    </dgm:pt>
    <dgm:pt modelId="{B85C599F-6166-4440-BCFA-9954E84F1BAF}">
      <dgm:prSet phldrT="[Text]" custT="1"/>
      <dgm:spPr>
        <a:solidFill>
          <a:schemeClr val="accent1">
            <a:alpha val="50000"/>
          </a:schemeClr>
        </a:solidFill>
        <a:effectLst/>
        <a:scene3d>
          <a:camera prst="orthographicFront"/>
          <a:lightRig rig="flat" dir="t"/>
        </a:scene3d>
        <a:sp3d prstMaterial="dkEdge"/>
      </dgm:spPr>
      <dgm:t>
        <a:bodyPr/>
        <a:lstStyle/>
        <a:p>
          <a:r>
            <a:rPr lang="hr-BA" sz="1400" dirty="0" smtClean="0"/>
            <a:t>Beč - Larnaca</a:t>
          </a:r>
          <a:endParaRPr lang="en-ZA" sz="1400" dirty="0"/>
        </a:p>
      </dgm:t>
    </dgm:pt>
    <dgm:pt modelId="{62B06A73-353D-495C-8CB4-D7FEDF8F7DF5}" type="sibTrans" cxnId="{92557761-266F-4572-B7E2-B98C8F080698}">
      <dgm:prSet/>
      <dgm:spPr/>
      <dgm:t>
        <a:bodyPr/>
        <a:lstStyle/>
        <a:p>
          <a:endParaRPr lang="en-ZA" sz="1400"/>
        </a:p>
      </dgm:t>
    </dgm:pt>
    <dgm:pt modelId="{6452ABC8-EC92-4CB5-B305-5A7115AC0173}" type="parTrans" cxnId="{92557761-266F-4572-B7E2-B98C8F080698}">
      <dgm:prSet/>
      <dgm:spPr/>
      <dgm:t>
        <a:bodyPr/>
        <a:lstStyle/>
        <a:p>
          <a:endParaRPr lang="en-ZA" sz="1400"/>
        </a:p>
      </dgm:t>
    </dgm:pt>
    <dgm:pt modelId="{7F997771-75EA-4896-A86B-88DEFCAAF0DF}" type="pres">
      <dgm:prSet presAssocID="{6A1362DA-B794-45B9-9BEE-599A1FD4F7C7}" presName="Name0" presStyleCnt="0">
        <dgm:presLayoutVars>
          <dgm:chMax val="3"/>
          <dgm:chPref val="3"/>
          <dgm:bulletEnabled val="1"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0659EFF8-8E37-48D0-8531-AA8591B030C2}" type="pres">
      <dgm:prSet presAssocID="{6A1362DA-B794-45B9-9BEE-599A1FD4F7C7}" presName="arc1" presStyleLbl="node1" presStyleIdx="0" presStyleCnt="2" custScaleX="117236"/>
      <dgm:spPr>
        <a:solidFill>
          <a:schemeClr val="bg1">
            <a:lumMod val="85000"/>
          </a:schemeClr>
        </a:solidFill>
        <a:scene3d>
          <a:camera prst="orthographicFront"/>
          <a:lightRig rig="flat" dir="t"/>
        </a:scene3d>
        <a:sp3d prstMaterial="dkEdge"/>
      </dgm:spPr>
    </dgm:pt>
    <dgm:pt modelId="{6849B046-FFF3-4CD3-87C3-760114804747}" type="pres">
      <dgm:prSet presAssocID="{6A1362DA-B794-45B9-9BEE-599A1FD4F7C7}" presName="arc3" presStyleLbl="node1" presStyleIdx="1" presStyleCnt="2" custLinFactNeighborX="7330" custLinFactNeighborY="3318"/>
      <dgm:spPr>
        <a:xfrm rot="16200000">
          <a:off x="2705159" y="614694"/>
          <a:ext cx="2628200" cy="2628604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rgbClr val="FFFFFF">
            <a:lumMod val="85000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dkEdge"/>
      </dgm:spPr>
    </dgm:pt>
    <dgm:pt modelId="{DC93D40F-6B01-43A2-B629-3007E6988A4F}" type="pres">
      <dgm:prSet presAssocID="{6A1362DA-B794-45B9-9BEE-599A1FD4F7C7}" presName="parentText2" presStyleLbl="revTx" presStyleIdx="0" presStyleCnt="2">
        <dgm:presLayoutVars>
          <dgm:chMax val="4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199568-9382-4F57-8637-EA89AB21FD2E}" type="pres">
      <dgm:prSet presAssocID="{6A1362DA-B794-45B9-9BEE-599A1FD4F7C7}" presName="middleComposite" presStyleCnt="0"/>
      <dgm:spPr/>
    </dgm:pt>
    <dgm:pt modelId="{1F528CDB-ABFE-433C-9B57-F41659B19CD6}" type="pres">
      <dgm:prSet presAssocID="{D51408AB-258D-4406-B40B-CC29CF313713}" presName="circ1" presStyleLbl="vennNode1" presStyleIdx="0" presStyleCnt="7" custScaleX="110000" custScaleY="110000"/>
      <dgm:spPr/>
      <dgm:t>
        <a:bodyPr/>
        <a:lstStyle/>
        <a:p>
          <a:endParaRPr lang="en-US"/>
        </a:p>
      </dgm:t>
    </dgm:pt>
    <dgm:pt modelId="{A77D9594-052F-47B3-BB36-E5F7883905A4}" type="pres">
      <dgm:prSet presAssocID="{D51408AB-258D-4406-B40B-CC29CF313713}" presName="circ1Tx" presStyleLbl="revTx" presStyleIdx="0" presStyleCnt="2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F0631B9D-3479-476B-BC88-ACBFFB6E96AB}" type="pres">
      <dgm:prSet presAssocID="{B85C599F-6166-4440-BCFA-9954E84F1BAF}" presName="circ2" presStyleLbl="vennNode1" presStyleIdx="1" presStyleCnt="7" custScaleX="110000" custScaleY="110000"/>
      <dgm:spPr/>
      <dgm:t>
        <a:bodyPr/>
        <a:lstStyle/>
        <a:p>
          <a:endParaRPr lang="en-US"/>
        </a:p>
      </dgm:t>
    </dgm:pt>
    <dgm:pt modelId="{7384308B-870E-4E97-A25D-53C3020DFBE2}" type="pres">
      <dgm:prSet presAssocID="{B85C599F-6166-4440-BCFA-9954E84F1BAF}" presName="circ2Tx" presStyleLbl="revTx" presStyleIdx="0" presStyleCnt="2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2C6B576E-83E6-4A2B-86DA-256C01041219}" type="pres">
      <dgm:prSet presAssocID="{6A1362DA-B794-45B9-9BEE-599A1FD4F7C7}" presName="leftComposite" presStyleCnt="0"/>
      <dgm:spPr/>
    </dgm:pt>
    <dgm:pt modelId="{30071BB3-0EB4-4882-BD62-205BE426F0A9}" type="pres">
      <dgm:prSet presAssocID="{A79BCC07-4436-42E3-80A6-732F0A17966E}" presName="childText1_1" presStyleLbl="vennNode1" presStyleIdx="2" presStyleCnt="7" custScaleX="119058" custScaleY="115535" custLinFactNeighborX="-54872" custLinFactNeighborY="64025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00180506-7B30-4C83-B5EB-803D3453F7E0}" type="pres">
      <dgm:prSet presAssocID="{A79BCC07-4436-42E3-80A6-732F0A17966E}" presName="ellipse1" presStyleLbl="vennNode1" presStyleIdx="3" presStyleCnt="7" custFlipVert="1" custFlipHor="1" custScaleX="200015" custScaleY="147555" custLinFactY="-100000" custLinFactNeighborX="-66743" custLinFactNeighborY="-109012"/>
      <dgm:spPr>
        <a:solidFill>
          <a:schemeClr val="accent2">
            <a:lumMod val="60000"/>
            <a:lumOff val="40000"/>
          </a:schemeClr>
        </a:solidFill>
        <a:scene3d>
          <a:camera prst="orthographicFront"/>
          <a:lightRig rig="flat" dir="t"/>
        </a:scene3d>
        <a:sp3d prstMaterial="dkEdge"/>
      </dgm:spPr>
    </dgm:pt>
    <dgm:pt modelId="{87E6C4B1-CD6A-4E27-BDA3-091E52F28104}" type="pres">
      <dgm:prSet presAssocID="{A79BCC07-4436-42E3-80A6-732F0A17966E}" presName="ellipse2" presStyleLbl="vennNode1" presStyleIdx="4" presStyleCnt="7"/>
      <dgm:spPr>
        <a:solidFill>
          <a:schemeClr val="accent2">
            <a:lumMod val="60000"/>
            <a:lumOff val="40000"/>
          </a:schemeClr>
        </a:solidFill>
        <a:scene3d>
          <a:camera prst="orthographicFront"/>
          <a:lightRig rig="flat" dir="t"/>
        </a:scene3d>
        <a:sp3d prstMaterial="dkEdge"/>
      </dgm:spPr>
    </dgm:pt>
    <dgm:pt modelId="{3C492A34-5353-42F4-A9D0-320B80142C39}" type="pres">
      <dgm:prSet presAssocID="{8990175B-9D44-4607-8FBA-A007DD3BDCD2}" presName="childText1_2" presStyleLbl="vennNode1" presStyleIdx="5" presStyleCnt="7" custScaleX="119110" custScaleY="116717" custLinFactNeighborX="14883" custLinFactNeighborY="-19142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8975C524-7118-448B-955F-56AAFE8A7AAA}" type="pres">
      <dgm:prSet presAssocID="{8990175B-9D44-4607-8FBA-A007DD3BDCD2}" presName="ellipse3" presStyleLbl="vennNode1" presStyleIdx="6" presStyleCnt="7"/>
      <dgm:spPr>
        <a:solidFill>
          <a:schemeClr val="accent2">
            <a:lumMod val="60000"/>
            <a:lumOff val="40000"/>
          </a:schemeClr>
        </a:solidFill>
        <a:scene3d>
          <a:camera prst="orthographicFront"/>
          <a:lightRig rig="flat" dir="t"/>
        </a:scene3d>
        <a:sp3d prstMaterial="dkEdge"/>
      </dgm:spPr>
    </dgm:pt>
    <dgm:pt modelId="{2F20CFD9-9E25-4178-B585-093FFDC4B696}" type="pres">
      <dgm:prSet presAssocID="{6A1362DA-B794-45B9-9BEE-599A1FD4F7C7}" presName="parentText1" presStyleLbl="revTx" presStyleIdx="1" presStyleCnt="2">
        <dgm:presLayoutVars>
          <dgm:chMax val="4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E99E7D0-A82B-4941-B43E-4911112B61FA}" type="presOf" srcId="{4821B3E8-9370-4D21-8198-65BA4339E415}" destId="{2F20CFD9-9E25-4178-B585-093FFDC4B696}" srcOrd="0" destOrd="0" presId="urn:microsoft.com/office/officeart/2009/3/layout/PhasedProcess"/>
    <dgm:cxn modelId="{508AA677-84BC-4D76-B730-28EA84E9EBCA}" srcId="{6A1362DA-B794-45B9-9BEE-599A1FD4F7C7}" destId="{EED48EC9-139E-4D1A-A023-E1766F475502}" srcOrd="1" destOrd="0" parTransId="{D0F6851C-F0F8-491D-B94E-762CD794E96A}" sibTransId="{E8A58E6C-D702-4CD5-A4A4-68BF06D65777}"/>
    <dgm:cxn modelId="{60E570A3-E599-48E8-947E-B7F9C3612225}" type="presOf" srcId="{B85C599F-6166-4440-BCFA-9954E84F1BAF}" destId="{7384308B-870E-4E97-A25D-53C3020DFBE2}" srcOrd="1" destOrd="0" presId="urn:microsoft.com/office/officeart/2009/3/layout/PhasedProcess"/>
    <dgm:cxn modelId="{1D3D3BC2-7F82-4C5A-8D6B-503206F18A71}" srcId="{EED48EC9-139E-4D1A-A023-E1766F475502}" destId="{D51408AB-258D-4406-B40B-CC29CF313713}" srcOrd="0" destOrd="0" parTransId="{6CA7A0CF-B790-4872-B7B2-B1B9A8D28491}" sibTransId="{18195661-4D89-4F14-8701-171F7C521288}"/>
    <dgm:cxn modelId="{70A959BF-5B4B-414B-B264-7E1E8C236B1D}" type="presOf" srcId="{B85C599F-6166-4440-BCFA-9954E84F1BAF}" destId="{F0631B9D-3479-476B-BC88-ACBFFB6E96AB}" srcOrd="0" destOrd="0" presId="urn:microsoft.com/office/officeart/2009/3/layout/PhasedProcess"/>
    <dgm:cxn modelId="{E14EC1FA-6481-41D2-AE31-0F9E15D74881}" srcId="{6A1362DA-B794-45B9-9BEE-599A1FD4F7C7}" destId="{4821B3E8-9370-4D21-8198-65BA4339E415}" srcOrd="0" destOrd="0" parTransId="{763F03D9-CB7E-435B-BA77-D1F8D4274E03}" sibTransId="{9F2F4829-C8AF-40C8-B99D-D020B7AFAD49}"/>
    <dgm:cxn modelId="{ABA40B63-DF4F-47C5-BE09-C50957178DB2}" type="presOf" srcId="{EED48EC9-139E-4D1A-A023-E1766F475502}" destId="{DC93D40F-6B01-43A2-B629-3007E6988A4F}" srcOrd="0" destOrd="0" presId="urn:microsoft.com/office/officeart/2009/3/layout/PhasedProcess"/>
    <dgm:cxn modelId="{1C2D47F0-CB41-4D0C-8049-4BD5CEADDD41}" type="presOf" srcId="{8990175B-9D44-4607-8FBA-A007DD3BDCD2}" destId="{3C492A34-5353-42F4-A9D0-320B80142C39}" srcOrd="0" destOrd="0" presId="urn:microsoft.com/office/officeart/2009/3/layout/PhasedProcess"/>
    <dgm:cxn modelId="{AF972721-403C-470B-A699-6122EFDEB1B2}" type="presOf" srcId="{A79BCC07-4436-42E3-80A6-732F0A17966E}" destId="{30071BB3-0EB4-4882-BD62-205BE426F0A9}" srcOrd="0" destOrd="0" presId="urn:microsoft.com/office/officeart/2009/3/layout/PhasedProcess"/>
    <dgm:cxn modelId="{92557761-266F-4572-B7E2-B98C8F080698}" srcId="{EED48EC9-139E-4D1A-A023-E1766F475502}" destId="{B85C599F-6166-4440-BCFA-9954E84F1BAF}" srcOrd="1" destOrd="0" parTransId="{6452ABC8-EC92-4CB5-B305-5A7115AC0173}" sibTransId="{62B06A73-353D-495C-8CB4-D7FEDF8F7DF5}"/>
    <dgm:cxn modelId="{3B800981-BF06-4825-8D19-D45C3C790513}" srcId="{4821B3E8-9370-4D21-8198-65BA4339E415}" destId="{8990175B-9D44-4607-8FBA-A007DD3BDCD2}" srcOrd="1" destOrd="0" parTransId="{1E28B33B-A87B-4A20-B998-C7F1781B7D5F}" sibTransId="{02F16045-3CB8-41FE-AF3D-FC471EDB1A43}"/>
    <dgm:cxn modelId="{6C3AEE11-2408-49AA-A775-6A3512F6F523}" srcId="{4821B3E8-9370-4D21-8198-65BA4339E415}" destId="{A79BCC07-4436-42E3-80A6-732F0A17966E}" srcOrd="0" destOrd="0" parTransId="{C3A2DAB3-4DF7-44D0-8672-751A277F8AE2}" sibTransId="{087A1BFF-C84C-4587-A80D-8974ABC8EF5F}"/>
    <dgm:cxn modelId="{9F72A209-3E49-4599-9DCA-9C049022F59C}" type="presOf" srcId="{6A1362DA-B794-45B9-9BEE-599A1FD4F7C7}" destId="{7F997771-75EA-4896-A86B-88DEFCAAF0DF}" srcOrd="0" destOrd="0" presId="urn:microsoft.com/office/officeart/2009/3/layout/PhasedProcess"/>
    <dgm:cxn modelId="{9E1F8D7C-8884-4990-A37A-624E03BB1C88}" type="presOf" srcId="{D51408AB-258D-4406-B40B-CC29CF313713}" destId="{A77D9594-052F-47B3-BB36-E5F7883905A4}" srcOrd="1" destOrd="0" presId="urn:microsoft.com/office/officeart/2009/3/layout/PhasedProcess"/>
    <dgm:cxn modelId="{266AC232-17F2-4DBF-8D63-ADF2201D73CC}" type="presOf" srcId="{D51408AB-258D-4406-B40B-CC29CF313713}" destId="{1F528CDB-ABFE-433C-9B57-F41659B19CD6}" srcOrd="0" destOrd="0" presId="urn:microsoft.com/office/officeart/2009/3/layout/PhasedProcess"/>
    <dgm:cxn modelId="{015DE727-6CE5-4307-A8CC-A95DC2D879B3}" type="presParOf" srcId="{7F997771-75EA-4896-A86B-88DEFCAAF0DF}" destId="{0659EFF8-8E37-48D0-8531-AA8591B030C2}" srcOrd="0" destOrd="0" presId="urn:microsoft.com/office/officeart/2009/3/layout/PhasedProcess"/>
    <dgm:cxn modelId="{58DACE89-6D87-49F4-9CB6-8D5778A22807}" type="presParOf" srcId="{7F997771-75EA-4896-A86B-88DEFCAAF0DF}" destId="{6849B046-FFF3-4CD3-87C3-760114804747}" srcOrd="1" destOrd="0" presId="urn:microsoft.com/office/officeart/2009/3/layout/PhasedProcess"/>
    <dgm:cxn modelId="{9E4A4637-176F-4A46-8E51-97933B2B093C}" type="presParOf" srcId="{7F997771-75EA-4896-A86B-88DEFCAAF0DF}" destId="{DC93D40F-6B01-43A2-B629-3007E6988A4F}" srcOrd="2" destOrd="0" presId="urn:microsoft.com/office/officeart/2009/3/layout/PhasedProcess"/>
    <dgm:cxn modelId="{5A39184B-789C-424C-9F77-D2C886162712}" type="presParOf" srcId="{7F997771-75EA-4896-A86B-88DEFCAAF0DF}" destId="{2F199568-9382-4F57-8637-EA89AB21FD2E}" srcOrd="3" destOrd="0" presId="urn:microsoft.com/office/officeart/2009/3/layout/PhasedProcess"/>
    <dgm:cxn modelId="{36FB3A25-2E80-459D-912F-C7CF21434658}" type="presParOf" srcId="{2F199568-9382-4F57-8637-EA89AB21FD2E}" destId="{1F528CDB-ABFE-433C-9B57-F41659B19CD6}" srcOrd="0" destOrd="0" presId="urn:microsoft.com/office/officeart/2009/3/layout/PhasedProcess"/>
    <dgm:cxn modelId="{17991873-07EC-4E89-B641-84CC2C160721}" type="presParOf" srcId="{2F199568-9382-4F57-8637-EA89AB21FD2E}" destId="{A77D9594-052F-47B3-BB36-E5F7883905A4}" srcOrd="1" destOrd="0" presId="urn:microsoft.com/office/officeart/2009/3/layout/PhasedProcess"/>
    <dgm:cxn modelId="{67B2076F-8F02-4C09-ADFD-65463E59E1AC}" type="presParOf" srcId="{2F199568-9382-4F57-8637-EA89AB21FD2E}" destId="{F0631B9D-3479-476B-BC88-ACBFFB6E96AB}" srcOrd="2" destOrd="0" presId="urn:microsoft.com/office/officeart/2009/3/layout/PhasedProcess"/>
    <dgm:cxn modelId="{CFC0C370-CA14-45AB-8BF7-80D5618B7503}" type="presParOf" srcId="{2F199568-9382-4F57-8637-EA89AB21FD2E}" destId="{7384308B-870E-4E97-A25D-53C3020DFBE2}" srcOrd="3" destOrd="0" presId="urn:microsoft.com/office/officeart/2009/3/layout/PhasedProcess"/>
    <dgm:cxn modelId="{5716EB85-A799-4BF1-8F79-8F379BE194C2}" type="presParOf" srcId="{7F997771-75EA-4896-A86B-88DEFCAAF0DF}" destId="{2C6B576E-83E6-4A2B-86DA-256C01041219}" srcOrd="4" destOrd="0" presId="urn:microsoft.com/office/officeart/2009/3/layout/PhasedProcess"/>
    <dgm:cxn modelId="{C3EF00FD-1359-4191-8968-C86AEE4AD890}" type="presParOf" srcId="{2C6B576E-83E6-4A2B-86DA-256C01041219}" destId="{30071BB3-0EB4-4882-BD62-205BE426F0A9}" srcOrd="0" destOrd="0" presId="urn:microsoft.com/office/officeart/2009/3/layout/PhasedProcess"/>
    <dgm:cxn modelId="{9ACE9002-FAAE-4898-86A7-C9E20D41F4BC}" type="presParOf" srcId="{2C6B576E-83E6-4A2B-86DA-256C01041219}" destId="{00180506-7B30-4C83-B5EB-803D3453F7E0}" srcOrd="1" destOrd="0" presId="urn:microsoft.com/office/officeart/2009/3/layout/PhasedProcess"/>
    <dgm:cxn modelId="{978D31BC-470D-42AB-874D-3719C7867838}" type="presParOf" srcId="{2C6B576E-83E6-4A2B-86DA-256C01041219}" destId="{87E6C4B1-CD6A-4E27-BDA3-091E52F28104}" srcOrd="2" destOrd="0" presId="urn:microsoft.com/office/officeart/2009/3/layout/PhasedProcess"/>
    <dgm:cxn modelId="{55A3B645-0C19-40DB-8252-9E23DDEA6B3D}" type="presParOf" srcId="{2C6B576E-83E6-4A2B-86DA-256C01041219}" destId="{3C492A34-5353-42F4-A9D0-320B80142C39}" srcOrd="3" destOrd="0" presId="urn:microsoft.com/office/officeart/2009/3/layout/PhasedProcess"/>
    <dgm:cxn modelId="{C5441BAE-9A86-45D8-B551-47022426DF32}" type="presParOf" srcId="{2C6B576E-83E6-4A2B-86DA-256C01041219}" destId="{8975C524-7118-448B-955F-56AAFE8A7AAA}" srcOrd="4" destOrd="0" presId="urn:microsoft.com/office/officeart/2009/3/layout/PhasedProcess"/>
    <dgm:cxn modelId="{55CB1FD3-BBB7-4B7D-A899-0B561FDC1E8D}" type="presParOf" srcId="{7F997771-75EA-4896-A86B-88DEFCAAF0DF}" destId="{2F20CFD9-9E25-4178-B585-093FFDC4B696}" srcOrd="5" destOrd="0" presId="urn:microsoft.com/office/officeart/2009/3/layout/Phased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FE9191-F345-41D1-BC78-A57FAC85C889}">
      <dsp:nvSpPr>
        <dsp:cNvPr id="0" name=""/>
        <dsp:cNvSpPr/>
      </dsp:nvSpPr>
      <dsp:spPr>
        <a:xfrm>
          <a:off x="535049" y="928020"/>
          <a:ext cx="1475437" cy="147543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F3ED10-1F7A-4228-8DBA-95ED52350852}">
      <dsp:nvSpPr>
        <dsp:cNvPr id="0" name=""/>
        <dsp:cNvSpPr/>
      </dsp:nvSpPr>
      <dsp:spPr>
        <a:xfrm>
          <a:off x="849487" y="1242457"/>
          <a:ext cx="846562" cy="84656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849521-B57C-45E5-AE0C-3EC2C0D4D0A2}">
      <dsp:nvSpPr>
        <dsp:cNvPr id="0" name=""/>
        <dsp:cNvSpPr/>
      </dsp:nvSpPr>
      <dsp:spPr>
        <a:xfrm>
          <a:off x="63393" y="2863020"/>
          <a:ext cx="241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hr-BA" sz="1600" kern="1200" cap="none" dirty="0" smtClean="0"/>
            <a:t>Obavljanje stručne prakse</a:t>
          </a:r>
          <a:endParaRPr lang="en-US" sz="1600" kern="1200" cap="none" dirty="0"/>
        </a:p>
      </dsp:txBody>
      <dsp:txXfrm>
        <a:off x="63393" y="2863020"/>
        <a:ext cx="2418750" cy="720000"/>
      </dsp:txXfrm>
    </dsp:sp>
    <dsp:sp modelId="{CA2BB399-46B1-46DF-BB84-F602FEBB6E8F}">
      <dsp:nvSpPr>
        <dsp:cNvPr id="0" name=""/>
        <dsp:cNvSpPr/>
      </dsp:nvSpPr>
      <dsp:spPr>
        <a:xfrm>
          <a:off x="3377081" y="928020"/>
          <a:ext cx="1475437" cy="1475437"/>
        </a:xfrm>
        <a:prstGeom prst="ellipse">
          <a:avLst/>
        </a:prstGeom>
        <a:solidFill>
          <a:schemeClr val="accent5">
            <a:hueOff val="-10661560"/>
            <a:satOff val="6060"/>
            <a:lumOff val="-500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853916-A787-4645-8300-F6B01D5465FD}">
      <dsp:nvSpPr>
        <dsp:cNvPr id="0" name=""/>
        <dsp:cNvSpPr/>
      </dsp:nvSpPr>
      <dsp:spPr>
        <a:xfrm>
          <a:off x="3691518" y="1242457"/>
          <a:ext cx="846562" cy="84656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36D849-CB48-479C-B013-12E41455C64A}">
      <dsp:nvSpPr>
        <dsp:cNvPr id="0" name=""/>
        <dsp:cNvSpPr/>
      </dsp:nvSpPr>
      <dsp:spPr>
        <a:xfrm>
          <a:off x="2905425" y="2863020"/>
          <a:ext cx="241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hr-BA" sz="1600" kern="1200" cap="none" dirty="0" smtClean="0"/>
            <a:t>Stjecanje novih znanja i vještina</a:t>
          </a:r>
          <a:endParaRPr lang="en-US" sz="1600" kern="1200" cap="none" dirty="0"/>
        </a:p>
      </dsp:txBody>
      <dsp:txXfrm>
        <a:off x="2905425" y="2863020"/>
        <a:ext cx="2418750" cy="720000"/>
      </dsp:txXfrm>
    </dsp:sp>
    <dsp:sp modelId="{1FBD15DA-15EC-437E-AD24-BB3FBA44188E}">
      <dsp:nvSpPr>
        <dsp:cNvPr id="0" name=""/>
        <dsp:cNvSpPr/>
      </dsp:nvSpPr>
      <dsp:spPr>
        <a:xfrm>
          <a:off x="6219112" y="928020"/>
          <a:ext cx="1475437" cy="1475437"/>
        </a:xfrm>
        <a:prstGeom prst="ellipse">
          <a:avLst/>
        </a:prstGeom>
        <a:solidFill>
          <a:schemeClr val="accent5">
            <a:hueOff val="-21323121"/>
            <a:satOff val="12119"/>
            <a:lumOff val="-1000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78FA78-402E-430D-BD6D-B50543BC1779}">
      <dsp:nvSpPr>
        <dsp:cNvPr id="0" name=""/>
        <dsp:cNvSpPr/>
      </dsp:nvSpPr>
      <dsp:spPr>
        <a:xfrm>
          <a:off x="6533550" y="1242457"/>
          <a:ext cx="846562" cy="84656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37B87F-714F-41BA-8ABB-43977D1FDD2E}">
      <dsp:nvSpPr>
        <dsp:cNvPr id="0" name=""/>
        <dsp:cNvSpPr/>
      </dsp:nvSpPr>
      <dsp:spPr>
        <a:xfrm>
          <a:off x="5747456" y="2863020"/>
          <a:ext cx="241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hr-BA" sz="1600" kern="1200" cap="none" dirty="0" smtClean="0"/>
            <a:t>Europass Mobility dokumet i ECVET bodovi</a:t>
          </a:r>
          <a:endParaRPr lang="en-US" sz="1600" kern="1200" cap="none" dirty="0"/>
        </a:p>
      </dsp:txBody>
      <dsp:txXfrm>
        <a:off x="5747456" y="2863020"/>
        <a:ext cx="241875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59EFF8-8E37-48D0-8531-AA8591B030C2}">
      <dsp:nvSpPr>
        <dsp:cNvPr id="0" name=""/>
        <dsp:cNvSpPr/>
      </dsp:nvSpPr>
      <dsp:spPr>
        <a:xfrm rot="5400000">
          <a:off x="662422" y="-293859"/>
          <a:ext cx="3411565" cy="3999284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chemeClr val="bg1">
            <a:lumMod val="8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849B046-FFF3-4CD3-87C3-760114804747}">
      <dsp:nvSpPr>
        <dsp:cNvPr id="0" name=""/>
        <dsp:cNvSpPr/>
      </dsp:nvSpPr>
      <dsp:spPr>
        <a:xfrm rot="16200000">
          <a:off x="4423464" y="113323"/>
          <a:ext cx="3411565" cy="3411311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rgbClr val="FFFFFF">
            <a:lumMod val="85000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dkEdge"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C93D40F-6B01-43A2-B629-3007E6988A4F}">
      <dsp:nvSpPr>
        <dsp:cNvPr id="0" name=""/>
        <dsp:cNvSpPr/>
      </dsp:nvSpPr>
      <dsp:spPr>
        <a:xfrm>
          <a:off x="4577112" y="2963472"/>
          <a:ext cx="2590325" cy="6825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BA" sz="1800" b="1" kern="1200" dirty="0" smtClean="0"/>
            <a:t>Autobus - Avion</a:t>
          </a:r>
          <a:endParaRPr lang="en-ZA" sz="1800" b="1" kern="1200" dirty="0"/>
        </a:p>
      </dsp:txBody>
      <dsp:txXfrm>
        <a:off x="4577112" y="2963472"/>
        <a:ext cx="2590325" cy="682531"/>
      </dsp:txXfrm>
    </dsp:sp>
    <dsp:sp modelId="{1F528CDB-ABFE-433C-9B57-F41659B19CD6}">
      <dsp:nvSpPr>
        <dsp:cNvPr id="0" name=""/>
        <dsp:cNvSpPr/>
      </dsp:nvSpPr>
      <dsp:spPr>
        <a:xfrm>
          <a:off x="4652709" y="903630"/>
          <a:ext cx="1432213" cy="1432213"/>
        </a:xfrm>
        <a:prstGeom prst="ellipse">
          <a:avLst/>
        </a:prstGeom>
        <a:solidFill>
          <a:schemeClr val="accent1">
            <a:alpha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/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BA" sz="1400" kern="1200" dirty="0" smtClean="0"/>
            <a:t>Zagreb</a:t>
          </a:r>
          <a:endParaRPr lang="en-ZA" sz="1400" kern="1200" dirty="0"/>
        </a:p>
      </dsp:txBody>
      <dsp:txXfrm>
        <a:off x="4852703" y="1072519"/>
        <a:ext cx="825780" cy="1094436"/>
      </dsp:txXfrm>
    </dsp:sp>
    <dsp:sp modelId="{F0631B9D-3479-476B-BC88-ACBFFB6E96AB}">
      <dsp:nvSpPr>
        <dsp:cNvPr id="0" name=""/>
        <dsp:cNvSpPr/>
      </dsp:nvSpPr>
      <dsp:spPr>
        <a:xfrm>
          <a:off x="5591097" y="903630"/>
          <a:ext cx="1432213" cy="1432213"/>
        </a:xfrm>
        <a:prstGeom prst="ellipse">
          <a:avLst/>
        </a:prstGeom>
        <a:solidFill>
          <a:schemeClr val="accent1">
            <a:alpha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/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BA" sz="1400" kern="1200" dirty="0" smtClean="0"/>
            <a:t>Beč - Larnaca</a:t>
          </a:r>
          <a:endParaRPr lang="en-ZA" sz="1400" kern="1200" dirty="0"/>
        </a:p>
      </dsp:txBody>
      <dsp:txXfrm>
        <a:off x="5997536" y="1072519"/>
        <a:ext cx="825780" cy="1094436"/>
      </dsp:txXfrm>
    </dsp:sp>
    <dsp:sp modelId="{30071BB3-0EB4-4882-BD62-205BE426F0A9}">
      <dsp:nvSpPr>
        <dsp:cNvPr id="0" name=""/>
        <dsp:cNvSpPr/>
      </dsp:nvSpPr>
      <dsp:spPr>
        <a:xfrm>
          <a:off x="1155502" y="1109718"/>
          <a:ext cx="1360466" cy="1320050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/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BA" sz="1400" kern="1200" dirty="0" smtClean="0"/>
            <a:t>Daruvar</a:t>
          </a:r>
          <a:endParaRPr lang="en-ZA" sz="1400" kern="1200" dirty="0"/>
        </a:p>
      </dsp:txBody>
      <dsp:txXfrm>
        <a:off x="1354738" y="1303035"/>
        <a:ext cx="961994" cy="933416"/>
      </dsp:txXfrm>
    </dsp:sp>
    <dsp:sp modelId="{00180506-7B30-4C83-B5EB-803D3453F7E0}">
      <dsp:nvSpPr>
        <dsp:cNvPr id="0" name=""/>
        <dsp:cNvSpPr/>
      </dsp:nvSpPr>
      <dsp:spPr>
        <a:xfrm flipH="1" flipV="1">
          <a:off x="815005" y="116185"/>
          <a:ext cx="1122205" cy="827798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/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87E6C4B1-CD6A-4E27-BDA3-091E52F28104}">
      <dsp:nvSpPr>
        <dsp:cNvPr id="0" name=""/>
        <dsp:cNvSpPr/>
      </dsp:nvSpPr>
      <dsp:spPr>
        <a:xfrm>
          <a:off x="3127685" y="691806"/>
          <a:ext cx="326418" cy="326516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/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C492A34-5353-42F4-A9D0-320B80142C39}">
      <dsp:nvSpPr>
        <dsp:cNvPr id="0" name=""/>
        <dsp:cNvSpPr/>
      </dsp:nvSpPr>
      <dsp:spPr>
        <a:xfrm>
          <a:off x="2648756" y="1148765"/>
          <a:ext cx="1361060" cy="1333555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/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BA" sz="1400" kern="1200" dirty="0" smtClean="0"/>
            <a:t>Paphos</a:t>
          </a:r>
          <a:endParaRPr lang="en-ZA" sz="1400" kern="1200" dirty="0"/>
        </a:p>
      </dsp:txBody>
      <dsp:txXfrm>
        <a:off x="2848079" y="1344060"/>
        <a:ext cx="962414" cy="942965"/>
      </dsp:txXfrm>
    </dsp:sp>
    <dsp:sp modelId="{8975C524-7118-448B-955F-56AAFE8A7AAA}">
      <dsp:nvSpPr>
        <dsp:cNvPr id="0" name=""/>
        <dsp:cNvSpPr/>
      </dsp:nvSpPr>
      <dsp:spPr>
        <a:xfrm>
          <a:off x="2707455" y="2675495"/>
          <a:ext cx="326418" cy="326516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/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2F20CFD9-9E25-4178-B585-093FFDC4B696}">
      <dsp:nvSpPr>
        <dsp:cNvPr id="0" name=""/>
        <dsp:cNvSpPr/>
      </dsp:nvSpPr>
      <dsp:spPr>
        <a:xfrm>
          <a:off x="1303555" y="2963472"/>
          <a:ext cx="2590325" cy="6825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BA" sz="1800" b="1" kern="1200" dirty="0" smtClean="0"/>
            <a:t>Organizirani prijevoz</a:t>
          </a:r>
          <a:endParaRPr lang="en-ZA" sz="1800" b="1" kern="1200" dirty="0"/>
        </a:p>
      </dsp:txBody>
      <dsp:txXfrm>
        <a:off x="1303555" y="2963472"/>
        <a:ext cx="2590325" cy="6825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PhasedProcess">
  <dgm:title val=""/>
  <dgm:desc val=""/>
  <dgm:catLst>
    <dgm:cat type="process" pri="1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clrData>
  <dgm:layoutNode name="Name0">
    <dgm:varLst>
      <dgm:chMax val="3"/>
      <dgm:chPref val="3"/>
      <dgm:bulletEnabled val="1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gte" val="3">
        <dgm:alg type="composite">
          <dgm:param type="ar" val="2.8316"/>
        </dgm:alg>
        <dgm:choose name="Name3">
          <dgm:if name="Name4" func="var" arg="dir" op="equ" val="norm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parentText3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rightChild" refType="primFontSz" refFor="des" refForName="parentText1" op="lte"/>
              <dgm:constr type="primFontSz" for="des" forName="rightChild" refType="primFontSz" refFor="des" refForName="parentText2" op="lte"/>
              <dgm:constr type="primFontSz" for="des" forName="rightChild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0567"/>
              <dgm:constr type="t" for="ch" forName="leftComposite" refType="h" fact="0.1159"/>
              <dgm:constr type="w" for="ch" forName="leftComposite" refType="w" fact="0.2455"/>
              <dgm:constr type="h" for="ch" forName="leftComposite" refType="h" fact="0.6953"/>
              <dgm:constr type="l" for="ch" forName="middleComposite" refType="w" fact="0.365"/>
              <dgm:constr type="t" for="ch" forName="middleComposite" refType="h" fact="0.1545"/>
              <dgm:constr type="w" for="ch" forName="middleComposite" refType="w" fact="0.2728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3305"/>
              <dgm:constr type="h" for="ch" forName="arc1" refType="h" fact="0.9357"/>
              <dgm:constr type="l" for="ch" forName="arc2" refType="w" fact="0.3295"/>
              <dgm:constr type="t" for="ch" forName="arc2" refType="h" fact="0"/>
              <dgm:constr type="w" for="ch" forName="arc2" refType="w" fact="0.3305"/>
              <dgm:constr type="h" for="ch" forName="arc2" refType="h" fact="0.9357"/>
              <dgm:constr type="l" for="ch" forName="arc3" refType="w" fact="0.3401"/>
              <dgm:constr type="t" for="ch" forName="arc3" refType="h" fact="0"/>
              <dgm:constr type="w" for="ch" forName="arc3" refType="w" fact="0.3305"/>
              <dgm:constr type="h" for="ch" forName="arc3" refType="h" fact="0.9357"/>
              <dgm:constr type="l" for="ch" forName="arc4" refType="w" fact="0.6695"/>
              <dgm:constr type="t" for="ch" forName="arc4" refType="h" fact="0"/>
              <dgm:constr type="w" for="ch" forName="arc4" refType="w" fact="0.3305"/>
              <dgm:constr type="h" for="ch" forName="arc4" refType="h" fact="0.9357"/>
              <dgm:constr type="l" for="ch" forName="rightChild" refType="w" fact="0.713"/>
              <dgm:constr type="t" for="ch" forName="rightChild" refType="h" fact="0.1934"/>
              <dgm:constr type="w" for="ch" forName="rightChild" refType="w" fact="0.193"/>
              <dgm:constr type="h" for="ch" forName="rightChild" refType="h" fact="0.5464"/>
              <dgm:constr type="l" for="ch" forName="parentText1" refType="w" fact="0.0621"/>
              <dgm:constr type="t" for="ch" forName="parentText1" refType="h" fact="0.8128"/>
              <dgm:constr type="w" for="ch" forName="parentText1" refType="w" fact="0.2509"/>
              <dgm:constr type="h" for="ch" forName="parentText1" refType="h" fact="0.1872"/>
              <dgm:constr type="l" for="ch" forName="parentText2" refType="w" fact="0.3792"/>
              <dgm:constr type="t" for="ch" forName="parentText2" refType="h" fact="0.8128"/>
              <dgm:constr type="w" for="ch" forName="parentText2" refType="w" fact="0.2509"/>
              <dgm:constr type="h" for="ch" forName="parentText2" refType="h" fact="0.1872"/>
              <dgm:constr type="l" for="ch" forName="parentText3" refType="w" fact="0.6845"/>
              <dgm:constr type="t" for="ch" forName="parentText3" refType="h" fact="0.8128"/>
              <dgm:constr type="w" for="ch" forName="parentText3" refType="w" fact="0.2509"/>
              <dgm:constr type="h" for="ch" forName="parentText3" refType="h" fact="0.1872"/>
            </dgm:constrLst>
          </dgm:if>
          <dgm:else name="Name5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parentText3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rightChild" refType="primFontSz" refFor="des" refForName="parentText1" op="lte"/>
              <dgm:constr type="primFontSz" for="des" forName="rightChild" refType="primFontSz" refFor="des" refForName="parentText2" op="lte"/>
              <dgm:constr type="primFontSz" for="des" forName="rightChild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72"/>
              <dgm:constr type="t" for="ch" forName="leftComposite" refType="h" fact="0.1159"/>
              <dgm:constr type="w" for="ch" forName="leftComposite" refType="w" fact="0.2455"/>
              <dgm:constr type="h" for="ch" forName="leftComposite" refType="h" fact="0.6953"/>
              <dgm:constr type="l" for="ch" forName="middleComposite" refType="w" fact="0.365"/>
              <dgm:constr type="t" for="ch" forName="middleComposite" refType="h" fact="0.1545"/>
              <dgm:constr type="w" for="ch" forName="middleComposite" refType="w" fact="0.2728"/>
              <dgm:constr type="h" for="ch" forName="middleComposite" refType="h" fact="0.6567"/>
              <dgm:constr type="l" for="ch" forName="rightChild" refType="w" fact="0.09"/>
              <dgm:constr type="t" for="ch" forName="rightChild" refType="h" fact="0.1934"/>
              <dgm:constr type="w" for="ch" forName="rightChild" refType="w" fact="0.193"/>
              <dgm:constr type="h" for="ch" forName="rightChild" refType="h" fact="0.5464"/>
              <dgm:constr type="l" for="ch" forName="arc1" refType="w" fact="0"/>
              <dgm:constr type="t" for="ch" forName="arc1" refType="h" fact="0"/>
              <dgm:constr type="w" for="ch" forName="arc1" refType="w" fact="0.3305"/>
              <dgm:constr type="h" for="ch" forName="arc1" refType="h" fact="0.9357"/>
              <dgm:constr type="l" for="ch" forName="arc2" refType="w" fact="0.3295"/>
              <dgm:constr type="t" for="ch" forName="arc2" refType="h" fact="0"/>
              <dgm:constr type="w" for="ch" forName="arc2" refType="w" fact="0.3305"/>
              <dgm:constr type="h" for="ch" forName="arc2" refType="h" fact="0.9357"/>
              <dgm:constr type="l" for="ch" forName="arc3" refType="w" fact="0.3401"/>
              <dgm:constr type="t" for="ch" forName="arc3" refType="h" fact="0"/>
              <dgm:constr type="w" for="ch" forName="arc3" refType="w" fact="0.3305"/>
              <dgm:constr type="h" for="ch" forName="arc3" refType="h" fact="0.9357"/>
              <dgm:constr type="l" for="ch" forName="arc4" refType="w" fact="0.6695"/>
              <dgm:constr type="t" for="ch" forName="arc4" refType="h" fact="0"/>
              <dgm:constr type="w" for="ch" forName="arc4" refType="w" fact="0.3305"/>
              <dgm:constr type="h" for="ch" forName="arc4" refType="h" fact="0.9357"/>
              <dgm:constr type="l" for="ch" forName="parentText1" refType="w" fact="0.7"/>
              <dgm:constr type="t" for="ch" forName="parentText1" refType="h" fact="0.8128"/>
              <dgm:constr type="w" for="ch" forName="parentText1" refType="w" fact="0.2509"/>
              <dgm:constr type="h" for="ch" forName="parentText1" refType="h" fact="0.1872"/>
              <dgm:constr type="l" for="ch" forName="parentText2" refType="w" fact="0.3792"/>
              <dgm:constr type="t" for="ch" forName="parentText2" refType="h" fact="0.8128"/>
              <dgm:constr type="w" for="ch" forName="parentText2" refType="w" fact="0.2509"/>
              <dgm:constr type="h" for="ch" forName="parentText2" refType="h" fact="0.1872"/>
              <dgm:constr type="l" for="ch" forName="parentText3" refType="w" fact="0.062"/>
              <dgm:constr type="t" for="ch" forName="parentText3" refType="h" fact="0.8128"/>
              <dgm:constr type="w" for="ch" forName="parentText3" refType="w" fact="0.2509"/>
              <dgm:constr type="h" for="ch" forName="parentText3" refType="h" fact="0.1872"/>
            </dgm:constrLst>
          </dgm:else>
        </dgm:choose>
      </dgm:if>
      <dgm:if name="Name6" axis="ch" ptType="node" func="cnt" op="gte" val="2">
        <dgm:alg type="composite">
          <dgm:param type="ar" val="1.8986"/>
        </dgm:alg>
        <dgm:choose name="Name7">
          <dgm:if name="Name8" func="var" arg="dir" op="equ" val="norm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0941"/>
              <dgm:constr type="t" for="ch" forName="leftComposite" refType="h" fact="0.1159"/>
              <dgm:constr type="w" for="ch" forName="leftComposite" refType="w" fact="0.3469"/>
              <dgm:constr type="h" for="ch" forName="leftComposite" refType="h" fact="0.6953"/>
              <dgm:constr type="l" for="ch" forName="middleComposite" refType="w" fact="0.5782"/>
              <dgm:constr type="t" for="ch" forName="middleComposite" refType="h" fact="0.1159"/>
              <dgm:constr type="w" for="ch" forName="middleComposite" refType="w" fact="0.3389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4928"/>
              <dgm:constr type="h" for="ch" forName="arc1" refType="h" fact="0.9357"/>
              <dgm:constr type="l" for="ch" forName="arc3" refType="w" fact="0.5072"/>
              <dgm:constr type="t" for="ch" forName="arc3" refType="h" fact="0"/>
              <dgm:constr type="w" for="ch" forName="arc3" refType="w" fact="0.4928"/>
              <dgm:constr type="h" for="ch" forName="arc3" refType="h" fact="0.9357"/>
              <dgm:constr type="l" for="ch" forName="parentText1" refType="w" fact="0.0926"/>
              <dgm:constr type="t" for="ch" forName="parentText1" refType="h" fact="0.8128"/>
              <dgm:constr type="w" for="ch" forName="parentText1" refType="w" fact="0.3742"/>
              <dgm:constr type="h" for="ch" forName="parentText1" refType="h" fact="0.1872"/>
              <dgm:constr type="l" for="ch" forName="parentText2" refType="w" fact="0.5655"/>
              <dgm:constr type="t" for="ch" forName="parentText2" refType="h" fact="0.8128"/>
              <dgm:constr type="w" for="ch" forName="parentText2" refType="w" fact="0.3742"/>
              <dgm:constr type="h" for="ch" forName="parentText2" refType="h" fact="0.1872"/>
            </dgm:constrLst>
          </dgm:if>
          <dgm:else name="Name9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592"/>
              <dgm:constr type="t" for="ch" forName="leftComposite" refType="h" fact="0.1159"/>
              <dgm:constr type="w" for="ch" forName="leftComposite" refType="w" fact="0.3469"/>
              <dgm:constr type="h" for="ch" forName="leftComposite" refType="h" fact="0.6953"/>
              <dgm:constr type="l" for="ch" forName="middleComposite" refType="w" fact="0.0941"/>
              <dgm:constr type="t" for="ch" forName="middleComposite" refType="h" fact="0.1159"/>
              <dgm:constr type="w" for="ch" forName="middleComposite" refType="w" fact="0.3389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4928"/>
              <dgm:constr type="h" for="ch" forName="arc1" refType="h" fact="0.9357"/>
              <dgm:constr type="l" for="ch" forName="arc3" refType="w" fact="0.5072"/>
              <dgm:constr type="t" for="ch" forName="arc3" refType="h" fact="0"/>
              <dgm:constr type="w" for="ch" forName="arc3" refType="w" fact="0.4928"/>
              <dgm:constr type="h" for="ch" forName="arc3" refType="h" fact="0.9357"/>
              <dgm:constr type="l" for="ch" forName="parentText2" refType="w" fact="0.0926"/>
              <dgm:constr type="t" for="ch" forName="parentText2" refType="h" fact="0.8128"/>
              <dgm:constr type="w" for="ch" forName="parentText2" refType="w" fact="0.3742"/>
              <dgm:constr type="h" for="ch" forName="parentText2" refType="h" fact="0.1872"/>
              <dgm:constr type="l" for="ch" forName="parentText1" refType="w" fact="0.5655"/>
              <dgm:constr type="t" for="ch" forName="parentText1" refType="h" fact="0.8128"/>
              <dgm:constr type="w" for="ch" forName="parentText1" refType="w" fact="0.3742"/>
              <dgm:constr type="h" for="ch" forName="parentText1" refType="h" fact="0.1872"/>
            </dgm:constrLst>
          </dgm:else>
        </dgm:choose>
      </dgm:if>
      <dgm:else name="Name10">
        <dgm:alg type="composite">
          <dgm:param type="ar" val="0.8036"/>
        </dgm:alg>
        <dgm:constrLst>
          <dgm:constr type="primFontSz" for="des" forName="parentText1" val="65"/>
          <dgm:constr type="primFontSz" for="des" forName="childText1_1" val="65"/>
          <dgm:constr type="primFontSz" for="des" forName="childText1_1" refType="primFontSz" refFor="des" refForName="parentText1" op="lte"/>
          <dgm:constr type="primFontSz" for="des" forName="childText1_2" refType="primFontSz" refFor="des" refForName="parentText1" op="lte"/>
          <dgm:constr type="primFontSz" for="des" forName="childText1_3" refType="primFontSz" refFor="des" refForName="parentText1" op="lte"/>
          <dgm:constr type="primFontSz" for="des" forName="childText1_4" refType="primFontSz" refFor="des" refForName="parentText1" op="lte"/>
          <dgm:constr type="primFontSz" for="des" forName="childText1_1" refType="primFontSz" refFor="des" refForName="parentText2" op="lte"/>
          <dgm:constr type="primFontSz" for="des" forName="childText1_2" refType="primFontSz" refFor="des" refForName="parentText2" op="lte"/>
          <dgm:constr type="primFontSz" for="des" forName="childText1_3" refType="primFontSz" refFor="des" refForName="parentText2" op="lte"/>
          <dgm:constr type="primFontSz" for="des" forName="childText1_4" refType="primFontSz" refFor="des" refForName="parentText2" op="lte"/>
          <dgm:constr type="primFontSz" for="des" forName="childText1_1" refType="primFontSz" refFor="des" refForName="parentText3" op="lte"/>
          <dgm:constr type="primFontSz" for="des" forName="childText1_2" refType="primFontSz" refFor="des" refForName="parentText3" op="lte"/>
          <dgm:constr type="primFontSz" for="des" forName="childText1_3" refType="primFontSz" refFor="des" refForName="parentText3" op="lte"/>
          <dgm:constr type="primFontSz" for="des" forName="childText1_4" refType="primFontSz" refFor="des" refForName="parentText3" op="lte"/>
          <dgm:constr type="primFontSz" for="des" forName="childText1_2" refType="primFontSz" refFor="des" refForName="childText1_1" op="equ"/>
          <dgm:constr type="primFontSz" for="des" forName="childText1_3" refType="primFontSz" refFor="des" refForName="childText1_1" op="equ"/>
          <dgm:constr type="primFontSz" for="des" forName="childText1_4" refType="primFontSz" refFor="des" refForName="childText1_1" op="equ"/>
          <dgm:constr type="l" for="ch" forName="leftComposite" refType="w" fact="0"/>
          <dgm:constr type="t" for="ch" forName="leftComposite" refType="h" fact="0.1159"/>
          <dgm:constr type="w" for="ch" forName="leftComposite" refType="w"/>
          <dgm:constr type="h" for="ch" forName="leftComposite" refType="h" fact="0.6953"/>
          <dgm:constr type="l" for="ch" forName="parentText1" refType="w" fact="0"/>
          <dgm:constr type="t" for="ch" forName="parentText1" refType="h" fact="0.8128"/>
          <dgm:constr type="w" for="ch" forName="parentText1" refType="w"/>
          <dgm:constr type="h" for="ch" forName="parentText1" refType="h" fact="0.1872"/>
        </dgm:constrLst>
      </dgm:else>
    </dgm:choose>
    <dgm:choose name="Name11">
      <dgm:if name="Name12" axis="ch" ptType="node" func="cnt" op="gte" val="1">
        <dgm:choose name="Name13">
          <dgm:if name="Name14" axis="ch" ptType="node" func="cnt" op="gte" val="2">
            <dgm:layoutNode name="arc1">
              <dgm:alg type="sp"/>
              <dgm:shape xmlns:r="http://schemas.openxmlformats.org/officeDocument/2006/relationships" rot="9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arc3">
              <dgm:alg type="sp"/>
              <dgm:shape xmlns:r="http://schemas.openxmlformats.org/officeDocument/2006/relationships" rot="27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parentText2" styleLbl="revTx">
              <dgm:varLst>
                <dgm:chMax val="4"/>
                <dgm:chPref val="3"/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ch 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15"/>
        </dgm:choose>
        <dgm:choose name="Name16">
          <dgm:if name="Name17" axis="ch" ptType="node" func="cnt" op="gte" val="3">
            <dgm:layoutNode name="arc2">
              <dgm:alg type="sp"/>
              <dgm:shape xmlns:r="http://schemas.openxmlformats.org/officeDocument/2006/relationships" rot="9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arc4">
              <dgm:alg type="sp"/>
              <dgm:shape xmlns:r="http://schemas.openxmlformats.org/officeDocument/2006/relationships" rot="27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parentText3" styleLbl="revTx">
              <dgm:varLst>
                <dgm:chMax val="1"/>
                <dgm:chPref val="1"/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ch self" ptType="node node" st="3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18"/>
        </dgm:choose>
      </dgm:if>
      <dgm:else name="Name19"/>
    </dgm:choose>
    <dgm:layoutNode name="middleComposite">
      <dgm:choose name="Name20">
        <dgm:if name="Name21" axis="ch ch" ptType="node node" st="2 1" cnt="1 0" func="cnt" op="lte" val="1">
          <dgm:alg type="composite">
            <dgm:param type="ar" val="1"/>
          </dgm:alg>
        </dgm:if>
        <dgm:if name="Name22" axis="ch ch" ptType="node node" st="2 1" cnt="1 0" func="cnt" op="equ" val="2">
          <dgm:alg type="composite">
            <dgm:param type="ar" val="1.792"/>
          </dgm:alg>
        </dgm:if>
        <dgm:if name="Name23" axis="ch ch" ptType="node node" st="2 1" cnt="1 0" func="cnt" op="equ" val="3">
          <dgm:alg type="composite">
            <dgm:param type="ar" val="1"/>
          </dgm:alg>
        </dgm:if>
        <dgm:else name="Name24">
          <dgm:alg type="composite">
            <dgm:param type="ar" val="1"/>
          </dgm:alg>
        </dgm:else>
      </dgm:choose>
      <dgm:shape xmlns:r="http://schemas.openxmlformats.org/officeDocument/2006/relationships" r:blip="">
        <dgm:adjLst/>
      </dgm:shape>
      <dgm:presOf/>
      <dgm:choose name="Name25">
        <dgm:if name="Name26" axis="ch ch" ptType="node node" st="2 1" cnt="1 0" func="cnt" op="lte" val="1">
          <dgm:constrLst>
            <dgm:constr type="ctrX" for="ch" forName="circ1" refType="w" fact="0.5"/>
            <dgm:constr type="ctrY" for="ch" forName="circ1" refType="h" fact="0.5"/>
            <dgm:constr type="w" for="ch" forName="circ1" refType="w"/>
            <dgm:constr type="h" for="ch" forName="circ1" refType="h"/>
            <dgm:constr type="l" for="ch" forName="circ1Tx" refType="w" fact="0.2"/>
            <dgm:constr type="t" for="ch" forName="circ1Tx" refType="h" fact="0.1"/>
            <dgm:constr type="w" for="ch" forName="circ1Tx" refType="w" fact="0.6"/>
            <dgm:constr type="h" for="ch" forName="circ1Tx" refType="h" fact="0.8"/>
          </dgm:constrLst>
        </dgm:if>
        <dgm:if name="Name27" axis="ch ch" ptType="node node" st="2 1" cnt="1 0" func="cnt" op="equ" val="2">
          <dgm:constrLst>
            <dgm:constr type="ctrX" for="ch" forName="circ1" refType="w" fact="0.3"/>
            <dgm:constr type="ctrY" for="ch" forName="circ1" refType="h" fact="0.5"/>
            <dgm:constr type="w" for="ch" forName="circ1" refType="w" fact="0.555"/>
            <dgm:constr type="h" for="ch" forName="circ1" refType="h" fact="0.99456"/>
            <dgm:constr type="l" for="ch" forName="circ1Tx" refType="w" fact="0.1"/>
            <dgm:constr type="t" for="ch" forName="circ1Tx" refType="h" fact="0.12"/>
            <dgm:constr type="w" for="ch" forName="circ1Tx" refType="w" fact="0.32"/>
            <dgm:constr type="h" for="ch" forName="circ1Tx" refType="h" fact="0.76"/>
            <dgm:constr type="ctrX" for="ch" forName="circ2" refType="w" fact="0.7"/>
            <dgm:constr type="ctrY" for="ch" forName="circ2" refType="h" fact="0.5"/>
            <dgm:constr type="w" for="ch" forName="circ2" refType="w" fact="0.555"/>
            <dgm:constr type="h" for="ch" forName="circ2" refType="h" fact="0.99456"/>
            <dgm:constr type="l" for="ch" forName="circ2Tx" refType="w" fact="0.58"/>
            <dgm:constr type="t" for="ch" forName="circ2Tx" refType="h" fact="0.12"/>
            <dgm:constr type="w" for="ch" forName="circ2Tx" refType="w" fact="0.32"/>
            <dgm:constr type="h" for="ch" forName="circ2Tx" refType="h" fact="0.76"/>
          </dgm:constrLst>
        </dgm:if>
        <dgm:if name="Name28" axis="ch ch" ptType="node node" st="2 1" cnt="1 0" func="cnt" op="equ" val="3">
          <dgm:constrLst>
            <dgm:constr type="ctrX" for="ch" forName="circ1" refType="w" fact="0.5"/>
            <dgm:constr type="ctrY" for="ch" forName="circ1" refType="w" fact="0.25"/>
            <dgm:constr type="w" for="ch" forName="circ1" refType="w" fact="0.6"/>
            <dgm:constr type="h" for="ch" forName="circ1" refType="h" fact="0.6"/>
            <dgm:constr type="l" for="ch" forName="circ1Tx" refType="w" fact="0.28"/>
            <dgm:constr type="t" for="ch" forName="circ1Tx" refType="h" fact="0.055"/>
            <dgm:constr type="w" for="ch" forName="circ1Tx" refType="w" fact="0.44"/>
            <dgm:constr type="h" for="ch" forName="circ1Tx" refType="h" fact="0.27"/>
            <dgm:constr type="ctrX" for="ch" forName="circ2" refType="w" fact="0.7165"/>
            <dgm:constr type="ctrY" for="ch" forName="circ2" refType="w" fact="0.625"/>
            <dgm:constr type="w" for="ch" forName="circ2" refType="w" fact="0.6"/>
            <dgm:constr type="h" for="ch" forName="circ2" refType="h" fact="0.6"/>
            <dgm:constr type="l" for="ch" forName="circ2Tx" refType="w" fact="0.6"/>
            <dgm:constr type="t" for="ch" forName="circ2Tx" refType="h" fact="0.48"/>
            <dgm:constr type="w" for="ch" forName="circ2Tx" refType="w" fact="0.36"/>
            <dgm:constr type="h" for="ch" forName="circ2Tx" refType="h" fact="0.33"/>
            <dgm:constr type="ctrX" for="ch" forName="circ3" refType="w" fact="0.2835"/>
            <dgm:constr type="ctrY" for="ch" forName="circ3" refType="w" fact="0.625"/>
            <dgm:constr type="w" for="ch" forName="circ3" refType="w" fact="0.6"/>
            <dgm:constr type="h" for="ch" forName="circ3" refType="h" fact="0.6"/>
            <dgm:constr type="l" for="ch" forName="circ3Tx" refType="w" fact="0.04"/>
            <dgm:constr type="t" for="ch" forName="circ3Tx" refType="h" fact="0.48"/>
            <dgm:constr type="w" for="ch" forName="circ3Tx" refType="w" fact="0.36"/>
            <dgm:constr type="h" for="ch" forName="circ3Tx" refType="h" fact="0.33"/>
          </dgm:constrLst>
        </dgm:if>
        <dgm:else name="Name29">
          <dgm:constrLst>
            <dgm:constr type="ctrX" for="ch" forName="circ1" refType="w" fact="0.5"/>
            <dgm:constr type="ctrY" for="ch" forName="circ1" refType="w" fact="0.27"/>
            <dgm:constr type="w" for="ch" forName="circ1" refType="w" fact="0.52"/>
            <dgm:constr type="h" for="ch" forName="circ1" refType="h" fact="0.52"/>
            <dgm:constr type="l" for="ch" forName="circ1Tx" refType="w" fact="0.3"/>
            <dgm:constr type="t" for="ch" forName="circ1Tx" refType="h" fact="0.08"/>
            <dgm:constr type="w" for="ch" forName="circ1Tx" refType="w" fact="0.4"/>
            <dgm:constr type="h" for="ch" forName="circ1Tx" refType="h" fact="0.165"/>
            <dgm:constr type="ctrX" for="ch" forName="circ2" refType="w" fact="0.73"/>
            <dgm:constr type="ctrY" for="ch" forName="circ2" refType="w" fact="0.5"/>
            <dgm:constr type="w" for="ch" forName="circ2" refType="w" fact="0.52"/>
            <dgm:constr type="h" for="ch" forName="circ2" refType="h" fact="0.52"/>
            <dgm:constr type="r" for="ch" forName="circ2Tx" refType="w" fact="0.95"/>
            <dgm:constr type="t" for="ch" forName="circ2Tx" refType="h" fact="0.3"/>
            <dgm:constr type="w" for="ch" forName="circ2Tx" refType="w" fact="0.2"/>
            <dgm:constr type="h" for="ch" forName="circ2Tx" refType="h" fact="0.4"/>
            <dgm:constr type="ctrX" for="ch" forName="circ3" refType="w" fact="0.5"/>
            <dgm:constr type="ctrY" for="ch" forName="circ3" refType="w" fact="0.73"/>
            <dgm:constr type="w" for="ch" forName="circ3" refType="w" fact="0.52"/>
            <dgm:constr type="h" for="ch" forName="circ3" refType="h" fact="0.52"/>
            <dgm:constr type="l" for="ch" forName="circ3Tx" refType="w" fact="0.3"/>
            <dgm:constr type="b" for="ch" forName="circ3Tx" refType="h" fact="0.92"/>
            <dgm:constr type="w" for="ch" forName="circ3Tx" refType="w" fact="0.4"/>
            <dgm:constr type="h" for="ch" forName="circ3Tx" refType="h" fact="0.165"/>
            <dgm:constr type="ctrX" for="ch" forName="circ4" refType="w" fact="0.27"/>
            <dgm:constr type="ctrY" for="ch" forName="circ4" refType="h" fact="0.5"/>
            <dgm:constr type="w" for="ch" forName="circ4" refType="w" fact="0.52"/>
            <dgm:constr type="h" for="ch" forName="circ4" refType="h" fact="0.52"/>
            <dgm:constr type="l" for="ch" forName="circ4Tx" refType="w" fact="0.05"/>
            <dgm:constr type="t" for="ch" forName="circ4Tx" refType="h" fact="0.3"/>
            <dgm:constr type="w" for="ch" forName="circ4Tx" refType="w" fact="0.2"/>
            <dgm:constr type="h" for="ch" forName="circ4Tx" refType="h" fact="0.4"/>
          </dgm:constrLst>
        </dgm:else>
      </dgm:choose>
      <dgm:ruleLst/>
      <dgm:forEach name="Name30" axis="ch ch" ptType="node node" st="2 1" cnt="1 1">
        <dgm:layoutNode name="circ1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1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1" axis="ch ch" ptType="node node" st="2 2" cnt="1 1">
        <dgm:layoutNode name="circ2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2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2" axis="ch ch" ptType="node node" st="2 3" cnt="1 1">
        <dgm:layoutNode name="circ3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3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3" axis="ch ch" ptType="node node" st="2 4" cnt="1 1">
        <dgm:layoutNode name="circ4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4Tx" styleLbl="revTx">
          <dgm:varLst>
            <dgm:chMax val="0"/>
            <dgm:chPref val="0"/>
            <dgm:bulletEnabled val="1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</dgm:layoutNode>
    <dgm:layoutNode name="leftComposite">
      <dgm:choose name="Name34">
        <dgm:if name="Name35" axis="ch ch" ptType="node node" st="1 1" cnt="1 0" func="cnt" op="lte" val="1">
          <dgm:alg type="composite">
            <dgm:param type="ar" val="1.3085"/>
          </dgm:alg>
          <dgm:constrLst>
            <dgm:constr type="l" for="ch" forName="childText1_1" refType="w" fact="0.2124"/>
            <dgm:constr type="t" for="ch" forName="childText1_1" refType="h" fact="0"/>
            <dgm:constr type="w" for="ch" forName="childText1_1" refType="w" fact="0.5759"/>
            <dgm:constr type="h" for="ch" forName="childText1_1" refType="h" fact="0.7535"/>
            <dgm:constr type="l" for="ch" forName="ellipse1" refType="w" fact="0"/>
            <dgm:constr type="t" for="ch" forName="ellipse1" refType="h" fact="0.63"/>
            <dgm:constr type="w" for="ch" forName="ellipse1" refType="w" fact="0.2828"/>
            <dgm:constr type="h" for="ch" forName="ellipse1" refType="h" fact="0.37"/>
            <dgm:constr type="l" for="ch" forName="ellipse2" refType="w" fact="0.82"/>
            <dgm:constr type="t" for="ch" forName="ellipse2" refType="h" fact="0.17"/>
            <dgm:constr type="w" for="ch" forName="ellipse2" refType="w" fact="0.1645"/>
            <dgm:constr type="h" for="ch" forName="ellipse2" refType="h" fact="0.2153"/>
          </dgm:constrLst>
        </dgm:if>
        <dgm:if name="Name36" axis="ch ch" ptType="node node" st="1 1" cnt="1 0" func="cnt" op="equ" val="2">
          <dgm:alg type="composite">
            <dgm:param type="ar" val="0.8917"/>
          </dgm:alg>
          <dgm:constrLst>
            <dgm:constr type="l" for="ch" forName="childText1_1" refType="w" fact="0.1864"/>
            <dgm:constr type="t" for="ch" forName="childText1_1" refType="h" fact="0"/>
            <dgm:constr type="w" for="ch" forName="childText1_1" refType="w" fact="0.5055"/>
            <dgm:constr type="h" for="ch" forName="childText1_1" refType="h" fact="0.4507"/>
            <dgm:constr type="l" for="ch" forName="childText1_2" refType="w" fact="0.4945"/>
            <dgm:constr type="t" for="ch" forName="childText1_2" refType="h" fact="0.3929"/>
            <dgm:constr type="w" for="ch" forName="childText1_2" refType="w" fact="0.5055"/>
            <dgm:constr type="h" for="ch" forName="childText1_2" refType="h" fact="0.4507"/>
            <dgm:constr type="l" for="ch" forName="ellipse1" refType="w" fact="0"/>
            <dgm:constr type="t" for="ch" forName="ellipse1" refType="h" fact="0.3768"/>
            <dgm:constr type="w" for="ch" forName="ellipse1" refType="w" fact="0.2482"/>
            <dgm:constr type="h" for="ch" forName="ellipse1" refType="h" fact="0.2213"/>
            <dgm:constr type="l" for="ch" forName="ellipse3" refType="w" fact="0.5474"/>
            <dgm:constr type="t" for="ch" forName="ellipse3" refType="h" fact="0.8712"/>
            <dgm:constr type="w" for="ch" forName="ellipse3" refType="w" fact="0.1444"/>
            <dgm:constr type="h" for="ch" forName="ellipse3" refType="h" fact="0.1288"/>
            <dgm:constr type="l" for="ch" forName="ellipse2" refType="w" fact="0.7333"/>
            <dgm:constr type="t" for="ch" forName="ellipse2" refType="h" fact="0.0887"/>
            <dgm:constr type="w" for="ch" forName="ellipse2" refType="w" fact="0.1444"/>
            <dgm:constr type="h" for="ch" forName="ellipse2" refType="h" fact="0.1288"/>
          </dgm:constrLst>
        </dgm:if>
        <dgm:if name="Name37" axis="ch ch" ptType="node node" st="1 1" cnt="1 0" func="cnt" op="equ" val="3">
          <dgm:alg type="composite">
            <dgm:param type="ar" val="1.0811"/>
          </dgm:alg>
          <dgm:constrLst>
            <dgm:constr type="l" for="ch" forName="childText1_3" refType="w" fact="0.1649"/>
            <dgm:constr type="t" for="ch" forName="childText1_3" refType="h" fact="0.5389"/>
            <dgm:constr type="w" for="ch" forName="childText1_3" refType="w" fact="0.4265"/>
            <dgm:constr type="h" for="ch" forName="childText1_3" refType="h" fact="0.4611"/>
            <dgm:constr type="l" for="ch" forName="childText1_1" refType="w" fact="0.1573"/>
            <dgm:constr type="t" for="ch" forName="childText1_1" refType="h" fact="0"/>
            <dgm:constr type="w" for="ch" forName="childText1_1" refType="w" fact="0.4265"/>
            <dgm:constr type="h" for="ch" forName="childText1_1" refType="h" fact="0.4611"/>
            <dgm:constr type="l" for="ch" forName="childText1_2" refType="w" fact="0.5735"/>
            <dgm:constr type="t" for="ch" forName="childText1_2" refType="h" fact="0.2754"/>
            <dgm:constr type="w" for="ch" forName="childText1_2" refType="w" fact="0.4265"/>
            <dgm:constr type="h" for="ch" forName="childText1_2" refType="h" fact="0.4611"/>
            <dgm:constr type="l" for="ch" forName="ellipse1" refType="w" fact="0"/>
            <dgm:constr type="t" for="ch" forName="ellipse1" refType="h" fact="0.3855"/>
            <dgm:constr type="w" for="ch" forName="ellipse1" refType="w" fact="0.2095"/>
            <dgm:constr type="h" for="ch" forName="ellipse1" refType="h" fact="0.2264"/>
            <dgm:constr type="l" for="ch" forName="ellipse3" refType="w" fact="0.6181"/>
            <dgm:constr type="t" for="ch" forName="ellipse3" refType="h" fact="0.7647"/>
            <dgm:constr type="w" for="ch" forName="ellipse3" refType="w" fact="0.1219"/>
            <dgm:constr type="h" for="ch" forName="ellipse3" refType="h" fact="0.1317"/>
            <dgm:constr type="l" for="ch" forName="ellipse2" refType="w" fact="0.6188"/>
            <dgm:constr type="t" for="ch" forName="ellipse2" refType="h" fact="0.0907"/>
            <dgm:constr type="w" for="ch" forName="ellipse2" refType="w" fact="0.1219"/>
            <dgm:constr type="h" for="ch" forName="ellipse2" refType="h" fact="0.1317"/>
          </dgm:constrLst>
        </dgm:if>
        <dgm:else name="Name38">
          <dgm:alg type="composite">
            <dgm:param type="ar" val="0.9472"/>
          </dgm:alg>
          <dgm:constrLst>
            <dgm:constr type="l" for="ch" forName="childText1_3" refType="w" fact="0"/>
            <dgm:constr type="t" for="ch" forName="childText1_3" refType="h" fact="0.6035"/>
            <dgm:constr type="w" for="ch" forName="childText1_3" refType="w" fact="0.4186"/>
            <dgm:constr type="h" for="ch" forName="childText1_3" refType="h" fact="0.3965"/>
            <dgm:constr type="l" for="ch" forName="childText1_1" refType="w" fact="0.0981"/>
            <dgm:constr type="t" for="ch" forName="childText1_1" refType="h" fact="0"/>
            <dgm:constr type="w" for="ch" forName="childText1_1" refType="w" fact="0.4186"/>
            <dgm:constr type="h" for="ch" forName="childText1_1" refType="h" fact="0.3965"/>
            <dgm:constr type="l" for="ch" forName="childText1_2" refType="w" fact="0.5385"/>
            <dgm:constr type="t" for="ch" forName="childText1_2" refType="h" fact="0.1304"/>
            <dgm:constr type="w" for="ch" forName="childText1_2" refType="w" fact="0.4186"/>
            <dgm:constr type="h" for="ch" forName="childText1_2" refType="h" fact="0.3965"/>
            <dgm:constr type="l" for="ch" forName="ellipse4" refType="w" fact="0.3222"/>
            <dgm:constr type="t" for="ch" forName="ellipse4" refType="h" fact="0.4232"/>
            <dgm:constr type="w" for="ch" forName="ellipse4" refType="w" fact="0.2056"/>
            <dgm:constr type="h" for="ch" forName="ellipse4" refType="h" fact="0.1947"/>
            <dgm:constr type="l" for="ch" forName="ellipse1" refType="w" fact="0.1489"/>
            <dgm:constr type="t" for="ch" forName="ellipse1" refType="h" fact="0.4502"/>
            <dgm:constr type="w" for="ch" forName="ellipse1" refType="w" fact="0.1196"/>
            <dgm:constr type="h" for="ch" forName="ellipse1" refType="h" fact="0.1133"/>
            <dgm:constr type="l" for="ch" forName="ellipse2" refType="w" fact="0.5384"/>
            <dgm:constr type="t" for="ch" forName="ellipse2" refType="h" fact="0.0124"/>
            <dgm:constr type="w" for="ch" forName="ellipse2" refType="w" fact="0.1196"/>
            <dgm:constr type="h" for="ch" forName="ellipse2" refType="h" fact="0.1133"/>
            <dgm:constr type="l" for="ch" forName="childText1_4" refType="w" fact="0.4625"/>
            <dgm:constr type="t" for="ch" forName="childText1_4" refType="h" fact="0.5719"/>
            <dgm:constr type="w" for="ch" forName="childText1_4" refType="w" fact="0.4186"/>
            <dgm:constr type="h" for="ch" forName="childText1_4" refType="h" fact="0.3965"/>
            <dgm:constr type="l" for="ch" forName="ellipse3" refType="w" fact="0.8804"/>
            <dgm:constr type="t" for="ch" forName="ellipse3" refType="h" fact="0.5329"/>
            <dgm:constr type="w" for="ch" forName="ellipse3" refType="w" fact="0.1196"/>
            <dgm:constr type="h" for="ch" forName="ellipse3" refType="h" fact="0.1133"/>
            <dgm:constr type="l" for="ch" forName="ellipse5" refType="w" fact="0.0146"/>
            <dgm:constr type="t" for="ch" forName="ellipse5" refType="h" fact="0.5228"/>
            <dgm:constr type="w" for="ch" forName="ellipse5" refType="w" fact="0.0899"/>
            <dgm:constr type="h" for="ch" forName="ellipse5" refType="h" fact="0.0851"/>
          </dgm:constrLst>
        </dgm:else>
      </dgm:choose>
      <dgm:forEach name="Name39" axis="ch ch" ptType="node node" st="1 1" cnt="1 1">
        <dgm:layoutNode name="childText1_1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1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ellipse2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Name40" axis="ch ch" ptType="node node" st="1 2" cnt="1 1">
        <dgm:layoutNode name="childText1_2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3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Name41" axis="ch ch" ptType="node node" st="1 3" cnt="1 1">
        <dgm:layoutNode name="childText1_3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forEach>
      <dgm:forEach name="Name42" axis="ch ch" ptType="node node" st="1 4" cnt="1 1">
        <dgm:layoutNode name="childText1_4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4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ellipse5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layoutNode>
    <dgm:choose name="Name43">
      <dgm:if name="Name44" axis="ch ch" ptType="node node" st="3 1" cnt="1 0" func="cnt" op="gte" val="1">
        <dgm:layoutNode name="rightChild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ch des" ptType="node node" st="3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45"/>
    </dgm:choose>
    <dgm:layoutNode name="parentText1" styleLbl="revTx">
      <dgm:varLst>
        <dgm:chMax val="4"/>
        <dgm:chPref val="3"/>
        <dgm:bulletEnabled val="1"/>
      </dgm:varLst>
      <dgm:alg type="tx"/>
      <dgm:shape xmlns:r="http://schemas.openxmlformats.org/officeDocument/2006/relationships" type="rect" r:blip="">
        <dgm:adjLst/>
      </dgm:shape>
      <dgm:presOf axis="ch self" ptType="node node" st="1 1" cnt="1 0"/>
      <dgm:constrLst>
        <dgm:constr type="lMarg" refType="primFontSz" fact="0.3"/>
        <dgm:constr type="rMarg" refType="primFontSz" fact="0.3"/>
        <dgm:constr type="tMarg" refType="primFontSz" fact="0.3"/>
        <dgm:constr type="bMarg" refType="primFontSz" fact="0.3"/>
      </dgm:constrLst>
      <dgm:ruleLst>
        <dgm:rule type="primFontSz" val="5" fact="NaN" max="NaN"/>
      </dgm:ruleLst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C45E872-1A40-4FE7-986C-59F628C1EA5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9F5374-08E9-4C85-B7A7-3F19604B539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EA06F1-B57D-406B-8F09-B1FDC0D0B1F3}" type="datetimeFigureOut">
              <a:rPr lang="en-US" smtClean="0"/>
              <a:t>9/2/2021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7FACC5-BCFD-4649-8006-C71939BACE6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146B17-7076-4944-A4A2-FD49936A332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7EDE44-B1FC-494A-A972-62DC7CABB2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689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37F2BD-238E-42D0-B670-F788A50DBDE8}" type="datetimeFigureOut">
              <a:rPr lang="en-US" smtClean="0"/>
              <a:t>9/2/2021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E8DF69-FFB1-4D3A-9D8C-5887E79674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476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E8DF69-FFB1-4D3A-9D8C-5887E79674D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557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E8DF69-FFB1-4D3A-9D8C-5887E79674D9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0894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E8DF69-FFB1-4D3A-9D8C-5887E79674D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6724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E8DF69-FFB1-4D3A-9D8C-5887E79674D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4661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E8DF69-FFB1-4D3A-9D8C-5887E79674D9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139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noProof="0" smtClean="0"/>
              <a:t>9/2/2021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
              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35952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noProof="0" smtClean="0"/>
              <a:t>9/2/2021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
              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67407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noProof="0" smtClean="0"/>
              <a:t>9/2/2021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
              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29638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noProof="0" smtClean="0"/>
              <a:t>9/2/2021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
              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56153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3E5059C3-6A89-4494-99FF-5A4D6FFD50EB}" type="datetimeFigureOut">
              <a:rPr lang="en-US" noProof="0" smtClean="0"/>
              <a:t>9/2/2021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r>
              <a:rPr lang="en-US" noProof="0" smtClean="0"/>
              <a:t>
              </a:t>
            </a:r>
            <a:endParaRPr lang="en-US" noProof="0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14211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noProof="0" smtClean="0"/>
              <a:t>9/2/2021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
              </a:t>
            </a:r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61823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noProof="0" smtClean="0"/>
              <a:t>9/2/2021</a:t>
            </a:fld>
            <a:endParaRPr lang="en-US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
              </a:t>
            </a:r>
            <a:endParaRPr lang="en-US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5795069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noProof="0" smtClean="0"/>
              <a:t>9/2/2021</a:t>
            </a:fld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
              </a:t>
            </a:r>
            <a:endParaRPr lang="en-US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6582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noProof="0" smtClean="0"/>
              <a:t>9/2/2021</a:t>
            </a:fld>
            <a:endParaRPr lang="en-US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
              </a:t>
            </a: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529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noProof="0" smtClean="0"/>
              <a:t>9/2/2021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
              </a:t>
            </a:r>
            <a:endParaRPr lang="en-US" noProof="0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67022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noProof="0" smtClean="0"/>
              <a:t>9/2/2021</a:t>
            </a:fld>
            <a:endParaRPr lang="en-US" noProof="0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67439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3CBC1C18-307B-4F68-A007-B5B542270E8D}" type="datetimeFigureOut">
              <a:rPr lang="en-US" noProof="0" smtClean="0"/>
              <a:t>9/2/2021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r>
              <a:rPr lang="en-US" noProof="0" smtClean="0"/>
              <a:t>
              </a:t>
            </a:r>
            <a:endParaRPr lang="en-US" noProof="0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6D22F896-40B5-4ADD-8801-0D06FADFA095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36990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exploreyourworlddiscoveryourway.blogspot.com/2021/09/blog-antonija-sula.html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comments" Target="../comments/comment1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6.jp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5.gif"/><Relationship Id="rId4" Type="http://schemas.openxmlformats.org/officeDocument/2006/relationships/diagramLayout" Target="../diagrams/layout1.xml"/><Relationship Id="rId9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E78D6-F072-48E7-8270-20EFBDD26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6651" y="4606834"/>
            <a:ext cx="10641875" cy="2177142"/>
          </a:xfrm>
        </p:spPr>
        <p:txBody>
          <a:bodyPr>
            <a:normAutofit fontScale="90000"/>
          </a:bodyPr>
          <a:lstStyle/>
          <a:p>
            <a:r>
              <a:rPr lang="en-US" dirty="0"/>
              <a:t>Explore Your World, Discover Your Way!</a:t>
            </a:r>
            <a:endParaRPr lang="en-US" sz="6600" cap="non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C7BD98-5486-489C-BAA0-A69CEFF691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9530" y="5598293"/>
            <a:ext cx="8767860" cy="553690"/>
          </a:xfrm>
        </p:spPr>
        <p:txBody>
          <a:bodyPr>
            <a:normAutofit/>
          </a:bodyPr>
          <a:lstStyle/>
          <a:p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980" y="1913928"/>
            <a:ext cx="3945128" cy="11268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465" y="1810624"/>
            <a:ext cx="3419475" cy="133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468" y="1621978"/>
            <a:ext cx="2143125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05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Ols jezični tečajevi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4069" y="1759131"/>
            <a:ext cx="10144179" cy="4937760"/>
          </a:xfrm>
        </p:spPr>
        <p:txBody>
          <a:bodyPr>
            <a:normAutofit lnSpcReduction="10000"/>
          </a:bodyPr>
          <a:lstStyle/>
          <a:p>
            <a:r>
              <a:rPr lang="hr-HR" sz="2400" dirty="0"/>
              <a:t>OLS jezični tečajevi temelje se na tri ključna načela učenja:</a:t>
            </a:r>
          </a:p>
          <a:p>
            <a:r>
              <a:rPr lang="hr-HR" sz="2400" dirty="0"/>
              <a:t>uključenost: jezične vještine razvijaju se i unaprjeđuju kroz intenzivnu izloženost multimedijalnoj animaciji, simulacijama svakodnevnih situacija iz stvarnog života uz isključivo sudjelovanje izvornih govornika.</a:t>
            </a:r>
          </a:p>
          <a:p>
            <a:r>
              <a:rPr lang="hr-HR" sz="2400" dirty="0"/>
              <a:t>vježbanje: jezik se uči kroz slušanje, čitanje, pisanje i govor. Uvježbavat ćete sve navedene aspekte u konkretnim situacijama iz svakodnevnog života i radnog okruženja.</a:t>
            </a:r>
          </a:p>
          <a:p>
            <a:r>
              <a:rPr lang="hr-HR" sz="2400" dirty="0"/>
              <a:t>spiralno učenje: svaki se predmet uvodi postupno, redovito se ponavlja te služi kao referentni materijal tijekom jezičnog tečaja.</a:t>
            </a:r>
          </a:p>
          <a:p>
            <a:r>
              <a:rPr lang="hr-HR" sz="2400" dirty="0"/>
              <a:t>Lekcije u pravilu počinju realističnim video zapisima i animacijama koje se odnose na svakodnevne i poslovne situacije kako bi Vam omogućile učenje najpotrebnijih riječi i izraza.</a:t>
            </a:r>
          </a:p>
          <a:p>
            <a:pPr marL="0" indent="0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60824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dokumentacija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sz="2800" dirty="0" smtClean="0"/>
              <a:t>Learning agreement</a:t>
            </a:r>
          </a:p>
          <a:p>
            <a:r>
              <a:rPr lang="hr-HR" sz="2800" dirty="0" smtClean="0"/>
              <a:t>Memorandum of Understanding</a:t>
            </a:r>
          </a:p>
          <a:p>
            <a:r>
              <a:rPr lang="hr-HR" sz="2800" dirty="0" smtClean="0"/>
              <a:t>VET quality commitment</a:t>
            </a:r>
          </a:p>
          <a:p>
            <a:r>
              <a:rPr lang="hr-HR" sz="2800" dirty="0" smtClean="0"/>
              <a:t>Ugovor između škole i učenika</a:t>
            </a:r>
          </a:p>
          <a:p>
            <a:r>
              <a:rPr lang="hr-HR" sz="2800" dirty="0" smtClean="0"/>
              <a:t>Europass Mobility </a:t>
            </a:r>
          </a:p>
          <a:p>
            <a:r>
              <a:rPr lang="hr-HR" sz="2800" dirty="0" smtClean="0"/>
              <a:t>Europass CV</a:t>
            </a:r>
            <a:endParaRPr lang="hr-HR" sz="2800" dirty="0"/>
          </a:p>
        </p:txBody>
      </p:sp>
    </p:spTree>
    <p:extLst>
      <p:ext uri="{BB962C8B-B14F-4D97-AF65-F5344CB8AC3E}">
        <p14:creationId xmlns:p14="http://schemas.microsoft.com/office/powerpoint/2010/main" val="162053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BA" dirty="0" smtClean="0"/>
              <a:t>PAPHOS, CIPAR, kolovoz 2021.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0491" y="2455817"/>
            <a:ext cx="9805380" cy="3640183"/>
          </a:xfrm>
        </p:spPr>
        <p:txBody>
          <a:bodyPr>
            <a:noAutofit/>
          </a:bodyPr>
          <a:lstStyle/>
          <a:p>
            <a:r>
              <a:rPr lang="hr-BA" sz="2800" dirty="0" smtClean="0"/>
              <a:t>13 hotelijersko-turistička tehničara/agroturistički tehničar (3 tjedna) + </a:t>
            </a:r>
            <a:r>
              <a:rPr lang="hr-BA" sz="2800" dirty="0"/>
              <a:t>7 hotelijersko-turistička </a:t>
            </a:r>
            <a:r>
              <a:rPr lang="hr-BA" sz="2800" dirty="0" smtClean="0"/>
              <a:t>tehničara/ekonomista (2 tjedna)</a:t>
            </a:r>
            <a:endParaRPr lang="en-US" sz="2800" dirty="0"/>
          </a:p>
          <a:p>
            <a:r>
              <a:rPr lang="en-US" sz="2800" dirty="0" smtClean="0"/>
              <a:t>St</a:t>
            </a:r>
            <a:r>
              <a:rPr lang="en-US" sz="2800" dirty="0"/>
              <a:t>. George Hotel </a:t>
            </a:r>
            <a:r>
              <a:rPr lang="en-US" sz="2800" dirty="0" smtClean="0"/>
              <a:t>Enterprises</a:t>
            </a:r>
            <a:r>
              <a:rPr lang="hr-HR" sz="2800" dirty="0"/>
              <a:t> </a:t>
            </a:r>
            <a:endParaRPr lang="hr-HR" sz="2800" dirty="0" smtClean="0"/>
          </a:p>
          <a:p>
            <a:r>
              <a:rPr lang="en-US" sz="2800" dirty="0" err="1"/>
              <a:t>Rivensco</a:t>
            </a:r>
            <a:r>
              <a:rPr lang="en-US" sz="2800" dirty="0"/>
              <a:t> Consulting Ltd</a:t>
            </a:r>
            <a:endParaRPr lang="hr-HR" sz="2800" dirty="0" smtClean="0"/>
          </a:p>
        </p:txBody>
      </p:sp>
    </p:spTree>
    <p:extLst>
      <p:ext uri="{BB962C8B-B14F-4D97-AF65-F5344CB8AC3E}">
        <p14:creationId xmlns:p14="http://schemas.microsoft.com/office/powerpoint/2010/main" val="311676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7246" y="484631"/>
            <a:ext cx="4052047" cy="5674122"/>
          </a:xfrm>
        </p:spPr>
        <p:txBody>
          <a:bodyPr/>
          <a:lstStyle/>
          <a:p>
            <a:pPr algn="ctr"/>
            <a:r>
              <a:rPr lang="en-US" b="1" dirty="0"/>
              <a:t>St. George Hotel Spa &amp; Beach Resort</a:t>
            </a:r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07" y="238279"/>
            <a:ext cx="7189694" cy="6529141"/>
          </a:xfrm>
        </p:spPr>
      </p:pic>
    </p:spTree>
    <p:extLst>
      <p:ext uri="{BB962C8B-B14F-4D97-AF65-F5344CB8AC3E}">
        <p14:creationId xmlns:p14="http://schemas.microsoft.com/office/powerpoint/2010/main" val="49598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469" y="458736"/>
            <a:ext cx="5721531" cy="54195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680"/>
            <a:ext cx="6602505" cy="649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02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594"/>
            <a:ext cx="6215743" cy="64574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656" y="400594"/>
            <a:ext cx="6063344" cy="573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89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/>
            </a:r>
            <a:br>
              <a:rPr lang="hr-HR" dirty="0"/>
            </a:br>
            <a:r>
              <a:rPr lang="en-US" dirty="0" err="1"/>
              <a:t>Rivensco</a:t>
            </a:r>
            <a:r>
              <a:rPr lang="en-US" dirty="0"/>
              <a:t> Consulting Ltd</a:t>
            </a:r>
            <a:r>
              <a:rPr lang="hr-HR" dirty="0"/>
              <a:t/>
            </a:r>
            <a:br>
              <a:rPr lang="hr-HR" dirty="0"/>
            </a:br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518" y="4174202"/>
            <a:ext cx="4259730" cy="237943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0" y="1680753"/>
            <a:ext cx="2828109" cy="37708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457" y="383614"/>
            <a:ext cx="2767177" cy="36895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011" y="2473234"/>
            <a:ext cx="3193868" cy="425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3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446" y="484632"/>
            <a:ext cx="10827802" cy="1609344"/>
          </a:xfrm>
        </p:spPr>
        <p:txBody>
          <a:bodyPr/>
          <a:lstStyle/>
          <a:p>
            <a:r>
              <a:rPr lang="hr-BA" dirty="0" smtClean="0"/>
              <a:t>Slobodno vrijeme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Paphos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46" y="2688336"/>
            <a:ext cx="4839367" cy="2989653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143" y="191589"/>
            <a:ext cx="6679149" cy="6666411"/>
          </a:xfrm>
        </p:spPr>
      </p:pic>
    </p:spTree>
    <p:extLst>
      <p:ext uri="{BB962C8B-B14F-4D97-AF65-F5344CB8AC3E}">
        <p14:creationId xmlns:p14="http://schemas.microsoft.com/office/powerpoint/2010/main" val="350133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097" y="484631"/>
            <a:ext cx="4894217" cy="2389197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hr-HR" dirty="0" smtClean="0"/>
              <a:t>Kourion</a:t>
            </a:r>
            <a:br>
              <a:rPr lang="hr-HR" dirty="0" smtClean="0"/>
            </a:br>
            <a:r>
              <a:rPr lang="hr-HR" sz="2000" dirty="0" smtClean="0"/>
              <a:t>- </a:t>
            </a:r>
            <a:r>
              <a:rPr lang="hr-HR" sz="2200" cap="none" dirty="0" smtClean="0"/>
              <a:t>Drevni grad-država</a:t>
            </a:r>
            <a:br>
              <a:rPr lang="hr-HR" sz="2200" cap="none" dirty="0" smtClean="0"/>
            </a:br>
            <a:r>
              <a:rPr lang="hr-HR" sz="2200" cap="none" dirty="0" smtClean="0"/>
              <a:t>- Većina </a:t>
            </a:r>
            <a:r>
              <a:rPr lang="hr-HR" sz="2200" cap="none" dirty="0"/>
              <a:t>arheoloških ostataka unutar arheološkog područja datira iz rimskog </a:t>
            </a:r>
            <a:r>
              <a:rPr lang="hr-HR" sz="2200" cap="none" dirty="0" smtClean="0"/>
              <a:t>i ranobizantskog razdoblja</a:t>
            </a:r>
            <a:br>
              <a:rPr lang="hr-HR" sz="2200" cap="none" dirty="0" smtClean="0"/>
            </a:br>
            <a:r>
              <a:rPr lang="hr-HR" sz="2200" cap="none" dirty="0" smtClean="0"/>
              <a:t>- Poznat po Kazalištu, Ahilejevoj kući i Kući gladijatora</a:t>
            </a:r>
            <a:endParaRPr lang="hr-HR" sz="2400" dirty="0"/>
          </a:p>
        </p:txBody>
      </p:sp>
      <p:pic>
        <p:nvPicPr>
          <p:cNvPr id="4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96" y="3391518"/>
            <a:ext cx="4420581" cy="293090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97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limassol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2121408"/>
            <a:ext cx="4538472" cy="4050792"/>
          </a:xfrm>
        </p:spPr>
        <p:txBody>
          <a:bodyPr/>
          <a:lstStyle/>
          <a:p>
            <a:r>
              <a:rPr lang="pl-PL" dirty="0"/>
              <a:t>D</a:t>
            </a:r>
            <a:r>
              <a:rPr lang="pl-PL" dirty="0" smtClean="0"/>
              <a:t>rugi </a:t>
            </a:r>
            <a:r>
              <a:rPr lang="pl-PL" dirty="0"/>
              <a:t>grad po veličini na </a:t>
            </a:r>
            <a:r>
              <a:rPr lang="pl-PL" dirty="0" smtClean="0"/>
              <a:t>Cipru; </a:t>
            </a:r>
            <a:r>
              <a:rPr lang="pl-PL" dirty="0"/>
              <a:t>n</a:t>
            </a:r>
            <a:r>
              <a:rPr lang="pl-PL" dirty="0" smtClean="0"/>
              <a:t>ajvažnija </a:t>
            </a:r>
            <a:r>
              <a:rPr lang="pl-PL" dirty="0"/>
              <a:t>je ciparska luka i </a:t>
            </a:r>
            <a:r>
              <a:rPr lang="pl-PL" dirty="0" smtClean="0"/>
              <a:t>jedan </a:t>
            </a:r>
            <a:r>
              <a:rPr lang="pl-PL" dirty="0"/>
              <a:t>od </a:t>
            </a:r>
            <a:r>
              <a:rPr lang="pl-PL" dirty="0" smtClean="0"/>
              <a:t>najvažnijih turističkih gradova poznat po promenadi i plažama</a:t>
            </a:r>
          </a:p>
          <a:p>
            <a:r>
              <a:rPr lang="hr-HR" dirty="0"/>
              <a:t>Srednjovjekovni dvorac </a:t>
            </a:r>
            <a:r>
              <a:rPr lang="hr-HR" dirty="0" smtClean="0"/>
              <a:t>Limassol je mjesto gdje su izloženi nalazi </a:t>
            </a:r>
            <a:r>
              <a:rPr lang="hr-HR" dirty="0"/>
              <a:t>uglavnom </a:t>
            </a:r>
            <a:r>
              <a:rPr lang="hr-HR" dirty="0" smtClean="0"/>
              <a:t>iz srednjeg vijeka, </a:t>
            </a:r>
            <a:r>
              <a:rPr lang="hr-HR" dirty="0"/>
              <a:t>iako dio zbirke potječe iz neolitika, brončanog i helenističkog </a:t>
            </a:r>
            <a:r>
              <a:rPr lang="hr-HR" dirty="0" smtClean="0"/>
              <a:t>razdoblja</a:t>
            </a:r>
          </a:p>
          <a:p>
            <a:r>
              <a:rPr lang="hr-HR" dirty="0"/>
              <a:t>Među </a:t>
            </a:r>
            <a:r>
              <a:rPr lang="hr-HR" dirty="0" smtClean="0"/>
              <a:t>najvažnijim izložcima su </a:t>
            </a:r>
            <a:r>
              <a:rPr lang="hr-HR" dirty="0"/>
              <a:t>kip božice Artemide i skulptura boga Besa iz egipatske mitologije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320" y="348344"/>
            <a:ext cx="6447391" cy="636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4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BA" dirty="0" smtClean="0"/>
              <a:t>01.09.2020. – 31.10.2021.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" indent="0">
              <a:buNone/>
            </a:pPr>
            <a:r>
              <a:rPr lang="hr-BA" sz="3600" dirty="0" smtClean="0"/>
              <a:t>Partneri:</a:t>
            </a:r>
          </a:p>
          <a:p>
            <a:r>
              <a:rPr lang="hr-HR" sz="2800" dirty="0" smtClean="0"/>
              <a:t>Tellus Education Group Limited, Plymouth, Engleska</a:t>
            </a:r>
          </a:p>
          <a:p>
            <a:r>
              <a:rPr lang="en-US" sz="2800" dirty="0"/>
              <a:t>Organization for Promotion of European </a:t>
            </a:r>
            <a:r>
              <a:rPr lang="en-US" sz="2800" dirty="0" smtClean="0"/>
              <a:t>Issues</a:t>
            </a:r>
            <a:r>
              <a:rPr lang="hr-HR" sz="2800" dirty="0" smtClean="0"/>
              <a:t>, Paphos, Cipar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222" y="4292600"/>
            <a:ext cx="2199719" cy="1803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407" y="4450080"/>
            <a:ext cx="2274416" cy="17495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581" y="4127500"/>
            <a:ext cx="21336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02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Petra tou Romiou, Afroditina stijena</a:t>
            </a:r>
            <a:br>
              <a:rPr lang="hr-HR" dirty="0"/>
            </a:b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567543"/>
            <a:ext cx="3179935" cy="4604657"/>
          </a:xfrm>
        </p:spPr>
        <p:txBody>
          <a:bodyPr/>
          <a:lstStyle/>
          <a:p>
            <a:r>
              <a:rPr lang="hr-HR" dirty="0"/>
              <a:t>Ime je izvedeno iz starogrčke mitologije koja ukazuje na to da je </a:t>
            </a:r>
            <a:r>
              <a:rPr lang="hr-HR" dirty="0" smtClean="0"/>
              <a:t>‘Rimski kamen’ bio </a:t>
            </a:r>
            <a:r>
              <a:rPr lang="hr-HR" dirty="0"/>
              <a:t>rodno mjesto božice ljubavi, </a:t>
            </a:r>
            <a:r>
              <a:rPr lang="hr-HR" dirty="0" smtClean="0"/>
              <a:t>Afrodite </a:t>
            </a:r>
          </a:p>
          <a:p>
            <a:r>
              <a:rPr lang="hr-HR" dirty="0" smtClean="0"/>
              <a:t>Mitološka </a:t>
            </a:r>
            <a:r>
              <a:rPr lang="hr-HR" dirty="0"/>
              <a:t>povijest Petra tou Roumiou čini ga popularnim turističkim odredištem </a:t>
            </a:r>
            <a:r>
              <a:rPr lang="hr-HR" dirty="0" smtClean="0"/>
              <a:t>privlačeći mnoštvo </a:t>
            </a:r>
            <a:r>
              <a:rPr lang="hr-HR" dirty="0"/>
              <a:t>posjetitelja iz cijelog </a:t>
            </a:r>
            <a:r>
              <a:rPr lang="hr-HR" dirty="0" smtClean="0"/>
              <a:t>svijeta</a:t>
            </a:r>
            <a:endParaRPr lang="hr-H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457" y="1128631"/>
            <a:ext cx="6496594" cy="580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38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5656" y="484632"/>
            <a:ext cx="3492137" cy="2197608"/>
          </a:xfrm>
        </p:spPr>
        <p:txBody>
          <a:bodyPr/>
          <a:lstStyle/>
          <a:p>
            <a:r>
              <a:rPr lang="hr-HR" dirty="0" smtClean="0"/>
              <a:t>Tombs of the kings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2882536"/>
            <a:ext cx="2317786" cy="3289663"/>
          </a:xfrm>
        </p:spPr>
        <p:txBody>
          <a:bodyPr/>
          <a:lstStyle/>
          <a:p>
            <a:r>
              <a:rPr lang="hr-HR" dirty="0"/>
              <a:t>Grobnice kraljeva (nekropola iz 4. stoljeća pr. Kr.) </a:t>
            </a:r>
            <a:r>
              <a:rPr lang="hr-HR" dirty="0"/>
              <a:t>-</a:t>
            </a:r>
            <a:r>
              <a:rPr lang="hr-HR" dirty="0" smtClean="0"/>
              <a:t> mjesto gdje </a:t>
            </a:r>
            <a:r>
              <a:rPr lang="hr-HR" dirty="0"/>
              <a:t>su pokapani starogrčki aristokrati</a:t>
            </a:r>
            <a:endParaRPr lang="hr-H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783" y="0"/>
            <a:ext cx="7791994" cy="672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2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6194" y="461554"/>
            <a:ext cx="4022053" cy="1632422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Paphos archeological park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0" y="2264229"/>
            <a:ext cx="2898648" cy="3907971"/>
          </a:xfrm>
        </p:spPr>
        <p:txBody>
          <a:bodyPr>
            <a:normAutofit lnSpcReduction="10000"/>
          </a:bodyPr>
          <a:lstStyle/>
          <a:p>
            <a:r>
              <a:rPr lang="hr-HR" dirty="0"/>
              <a:t>1980. godine arheološka nalazišta Kato Paphos UNESCO je uvrstio na svjetski popis </a:t>
            </a:r>
            <a:r>
              <a:rPr lang="hr-HR" dirty="0" smtClean="0"/>
              <a:t>kulturne baštine</a:t>
            </a:r>
          </a:p>
          <a:p>
            <a:r>
              <a:rPr lang="hr-HR" dirty="0" smtClean="0"/>
              <a:t>Poznat po vilama</a:t>
            </a:r>
            <a:r>
              <a:rPr lang="hr-HR" dirty="0"/>
              <a:t> Dioniza, </a:t>
            </a:r>
            <a:r>
              <a:rPr lang="hr-HR" dirty="0" smtClean="0"/>
              <a:t>Tezeja i</a:t>
            </a:r>
            <a:r>
              <a:rPr lang="hr-HR" dirty="0"/>
              <a:t> </a:t>
            </a:r>
            <a:r>
              <a:rPr lang="hr-HR" dirty="0" smtClean="0"/>
              <a:t>Orfeja, mozaicima, drevnom amfiteataru </a:t>
            </a:r>
            <a:r>
              <a:rPr lang="hr-HR" dirty="0"/>
              <a:t>(Odeon), </a:t>
            </a:r>
            <a:r>
              <a:rPr lang="hr-HR" dirty="0" smtClean="0"/>
              <a:t>forumu </a:t>
            </a:r>
            <a:r>
              <a:rPr lang="hr-HR" dirty="0"/>
              <a:t>Agora</a:t>
            </a:r>
            <a:r>
              <a:rPr lang="hr-HR" dirty="0" smtClean="0"/>
              <a:t> i ruševinama </a:t>
            </a:r>
            <a:r>
              <a:rPr lang="hr-HR" dirty="0"/>
              <a:t>dvorca Četrdeset stupaca (dvorac Saranda Kolones</a:t>
            </a:r>
            <a:r>
              <a:rPr lang="hr-HR" dirty="0" smtClean="0"/>
              <a:t>)</a:t>
            </a:r>
            <a:endParaRPr lang="hr-HR" b="1" dirty="0"/>
          </a:p>
          <a:p>
            <a:endParaRPr lang="hr-H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4" y="25182"/>
            <a:ext cx="7123612" cy="661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44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Blue lagoon</a:t>
            </a:r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474" y="193856"/>
            <a:ext cx="6664144" cy="666414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5" y="1584959"/>
            <a:ext cx="5288281" cy="519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69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BA" sz="4800" dirty="0" smtClean="0"/>
              <a:t>Obaveze učenika nakon mobilnosti: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BA" sz="4400" dirty="0" smtClean="0"/>
              <a:t>Diseminacija </a:t>
            </a:r>
            <a:r>
              <a:rPr lang="hr-BA" sz="4400" dirty="0" smtClean="0"/>
              <a:t>aktivnosti u školi i </a:t>
            </a:r>
            <a:r>
              <a:rPr lang="hr-BA" sz="4400" dirty="0" smtClean="0"/>
              <a:t>na lokalnoj i regionalnoj razini</a:t>
            </a:r>
            <a:endParaRPr lang="hr-BA" sz="4400" dirty="0" smtClean="0"/>
          </a:p>
          <a:p>
            <a:r>
              <a:rPr lang="hr-BA" sz="4400" dirty="0" smtClean="0"/>
              <a:t>Popunjavanje evaluacijskog upitnika</a:t>
            </a:r>
          </a:p>
          <a:p>
            <a:r>
              <a:rPr lang="hr-BA" sz="4400" dirty="0" smtClean="0"/>
              <a:t>Vođenje bloga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78160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Blogovi i iskustva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863634"/>
            <a:ext cx="10058400" cy="4308566"/>
          </a:xfrm>
        </p:spPr>
        <p:txBody>
          <a:bodyPr>
            <a:normAutofit lnSpcReduction="10000"/>
          </a:bodyPr>
          <a:lstStyle/>
          <a:p>
            <a:r>
              <a:rPr lang="hr-HR" dirty="0">
                <a:hlinkClick r:id="rId2"/>
              </a:rPr>
              <a:t>https://</a:t>
            </a:r>
            <a:r>
              <a:rPr lang="hr-HR" dirty="0" smtClean="0">
                <a:hlinkClick r:id="rId2"/>
              </a:rPr>
              <a:t>exploreyourworlddiscoveryourway.blogspot.com/2021/09/blog-antonija-sula.html</a:t>
            </a:r>
            <a:endParaRPr lang="hr-HR" dirty="0" smtClean="0"/>
          </a:p>
          <a:p>
            <a:r>
              <a:rPr lang="hr-HR" sz="2400" dirty="0" smtClean="0"/>
              <a:t>Antonija Šula: </a:t>
            </a:r>
          </a:p>
          <a:p>
            <a:pPr marL="0" indent="0">
              <a:buNone/>
            </a:pPr>
            <a:r>
              <a:rPr lang="hr-HR" sz="2400" dirty="0" smtClean="0"/>
              <a:t>Cipar </a:t>
            </a:r>
            <a:r>
              <a:rPr lang="hr-HR" sz="2400" dirty="0"/>
              <a:t>kao </a:t>
            </a:r>
            <a:r>
              <a:rPr lang="hr-HR" sz="2400" dirty="0" smtClean="0"/>
              <a:t>Cipar, svidio </a:t>
            </a:r>
            <a:r>
              <a:rPr lang="hr-HR" sz="2400" dirty="0"/>
              <a:t>mi se</a:t>
            </a:r>
            <a:r>
              <a:rPr lang="hr-HR" sz="2400" dirty="0" smtClean="0"/>
              <a:t>. Na </a:t>
            </a:r>
            <a:r>
              <a:rPr lang="hr-HR" sz="2400" dirty="0"/>
              <a:t>početku sam bila u malom šoku što se tiće soba u prvom </a:t>
            </a:r>
            <a:r>
              <a:rPr lang="hr-HR" sz="2400" dirty="0" smtClean="0"/>
              <a:t>hotelu, </a:t>
            </a:r>
            <a:r>
              <a:rPr lang="hr-HR" sz="2400" dirty="0"/>
              <a:t>ali brzo sam se navikla i na kraju mi je bilo odlično tamo. U nekim danima mi je </a:t>
            </a:r>
            <a:r>
              <a:rPr lang="hr-HR" sz="2400" dirty="0" smtClean="0"/>
              <a:t>sve bilo preintezivno </a:t>
            </a:r>
            <a:r>
              <a:rPr lang="hr-HR" sz="2400" dirty="0"/>
              <a:t>i falilo mi je vremena za sebe i za odmor. </a:t>
            </a:r>
            <a:endParaRPr lang="hr-HR" sz="2400" dirty="0" smtClean="0"/>
          </a:p>
          <a:p>
            <a:pPr marL="0" indent="0">
              <a:buNone/>
            </a:pPr>
            <a:r>
              <a:rPr lang="hr-HR" sz="2400" dirty="0" smtClean="0"/>
              <a:t>Izleti </a:t>
            </a:r>
            <a:r>
              <a:rPr lang="hr-HR" sz="2400" dirty="0"/>
              <a:t>su mi se jako </a:t>
            </a:r>
            <a:r>
              <a:rPr lang="hr-HR" sz="2400" dirty="0" smtClean="0"/>
              <a:t>svidjeli, </a:t>
            </a:r>
            <a:r>
              <a:rPr lang="hr-HR" sz="2400" dirty="0"/>
              <a:t>a pogotovo odlazak </a:t>
            </a:r>
            <a:r>
              <a:rPr lang="hr-HR" sz="2400" dirty="0"/>
              <a:t>u</a:t>
            </a:r>
            <a:r>
              <a:rPr lang="hr-HR" sz="2400" dirty="0" smtClean="0"/>
              <a:t> </a:t>
            </a:r>
            <a:r>
              <a:rPr lang="hr-HR" sz="2400" dirty="0"/>
              <a:t>Plavu Lagunu. Tijekom svog rada u hotelu </a:t>
            </a:r>
            <a:r>
              <a:rPr lang="hr-HR" sz="2400" dirty="0" smtClean="0"/>
              <a:t>St</a:t>
            </a:r>
            <a:r>
              <a:rPr lang="hr-HR" sz="2400" dirty="0"/>
              <a:t>. George naučila sam se nositi s puno odgovornosti i kako biti smiren i uljudan prema gostima. </a:t>
            </a:r>
            <a:endParaRPr lang="hr-HR" sz="2400" dirty="0" smtClean="0"/>
          </a:p>
          <a:p>
            <a:pPr marL="0" indent="0">
              <a:buNone/>
            </a:pPr>
            <a:r>
              <a:rPr lang="hr-HR" sz="2400" dirty="0" smtClean="0"/>
              <a:t>Ekipa </a:t>
            </a:r>
            <a:r>
              <a:rPr lang="hr-HR" sz="2400" dirty="0"/>
              <a:t>Erasmus+ bila je odlična, kroz cijelo vrijeme boravka tamo smo se svi  družili i izlazili.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53401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515291"/>
            <a:ext cx="4625558" cy="46569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2400" dirty="0" smtClean="0"/>
              <a:t>Lara Zelenika:</a:t>
            </a:r>
          </a:p>
          <a:p>
            <a:pPr marL="0" indent="0">
              <a:buNone/>
            </a:pPr>
            <a:r>
              <a:rPr lang="hr-HR" sz="2400" dirty="0" smtClean="0"/>
              <a:t>Moje </a:t>
            </a:r>
            <a:r>
              <a:rPr lang="hr-HR" sz="2400" dirty="0"/>
              <a:t>iskustvo na Cipru bilo je ludo i nezaboravno, kako bih ja to opisala u 2 riječi. Mješavina osjećaja i iskustvo koje bih preporučila svima. </a:t>
            </a:r>
            <a:endParaRPr lang="hr-HR" sz="2400" dirty="0" smtClean="0"/>
          </a:p>
          <a:p>
            <a:pPr marL="0" indent="0">
              <a:buNone/>
            </a:pPr>
            <a:r>
              <a:rPr lang="hr-HR" sz="2400" dirty="0" smtClean="0"/>
              <a:t>Naravno </a:t>
            </a:r>
            <a:r>
              <a:rPr lang="hr-HR" sz="2400" dirty="0"/>
              <a:t>bilo je i lijepih i ne baš tako lijepih trenutaka, no sve je to dio života. Bilo </a:t>
            </a:r>
            <a:r>
              <a:rPr lang="hr-HR" sz="2400" dirty="0" smtClean="0"/>
              <a:t>mi </a:t>
            </a:r>
            <a:r>
              <a:rPr lang="hr-HR" sz="2400" dirty="0"/>
              <a:t>je drago što sam imala priliku iskusiti živjeti i raditi na Cipru.</a:t>
            </a:r>
            <a:endParaRPr lang="hr-HR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500" y="635727"/>
            <a:ext cx="3896044" cy="553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27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886" y="235131"/>
            <a:ext cx="6183085" cy="6226629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hr-HR" sz="2400" dirty="0" smtClean="0"/>
          </a:p>
          <a:p>
            <a:pPr marL="0" indent="0">
              <a:buNone/>
            </a:pPr>
            <a:r>
              <a:rPr lang="hr-HR" sz="2400" dirty="0" smtClean="0"/>
              <a:t>Laura Abdić</a:t>
            </a:r>
          </a:p>
          <a:p>
            <a:pPr marL="0" indent="0">
              <a:buNone/>
            </a:pPr>
            <a:r>
              <a:rPr lang="hr-HR" sz="2400" dirty="0"/>
              <a:t>Prvi tjedan na Cipru mi je bio jako težak,  jer bilo je potrebno priviknuti se na nešto </a:t>
            </a:r>
            <a:r>
              <a:rPr lang="hr-HR" sz="2400" dirty="0" smtClean="0"/>
              <a:t>novo, </a:t>
            </a:r>
            <a:r>
              <a:rPr lang="hr-HR" sz="2400" dirty="0"/>
              <a:t>no ja sam još imala zdravstvenih problema pa mi je bilo i zbog toga teško. Imali smo par problema zbog hotela u kojem smo spavali, te bilo je malo tužno što nismo smjeli piti vodu nego smo </a:t>
            </a:r>
            <a:r>
              <a:rPr lang="hr-HR" sz="2400" dirty="0" smtClean="0"/>
              <a:t>morali kupovati</a:t>
            </a:r>
            <a:r>
              <a:rPr lang="hr-HR" sz="2400" dirty="0"/>
              <a:t>. </a:t>
            </a:r>
            <a:endParaRPr lang="hr-HR" sz="2400" dirty="0" smtClean="0"/>
          </a:p>
          <a:p>
            <a:pPr marL="0" indent="0">
              <a:buNone/>
            </a:pPr>
            <a:r>
              <a:rPr lang="hr-HR" sz="2400" dirty="0" smtClean="0"/>
              <a:t>Drugi </a:t>
            </a:r>
            <a:r>
              <a:rPr lang="hr-HR" sz="2400" dirty="0"/>
              <a:t>tjedan je bio super. Naučila sam reći nešto na grčkom jeziku, te sam vidjela i drugu kulturu. Posebno moram naglasiti da mi je vrlo zanimljivo bilo gledati i voziti se autom jer tamo se vozi </a:t>
            </a:r>
            <a:r>
              <a:rPr lang="hr-HR" sz="2400" dirty="0" smtClean="0"/>
              <a:t>lijevom </a:t>
            </a:r>
            <a:r>
              <a:rPr lang="hr-HR" sz="2400" dirty="0"/>
              <a:t>stranom. Zanimljivo je vidjeti tradiciju drugih ljudi </a:t>
            </a:r>
            <a:r>
              <a:rPr lang="hr-HR" sz="2400" dirty="0" smtClean="0"/>
              <a:t>koja je </a:t>
            </a:r>
            <a:r>
              <a:rPr lang="hr-HR" sz="2400" dirty="0"/>
              <a:t>posve </a:t>
            </a:r>
            <a:r>
              <a:rPr lang="hr-HR" sz="2400" dirty="0" smtClean="0"/>
              <a:t>drugačija </a:t>
            </a:r>
            <a:r>
              <a:rPr lang="hr-HR" sz="2400" dirty="0"/>
              <a:t>nego </a:t>
            </a:r>
            <a:r>
              <a:rPr lang="hr-HR" sz="2400" dirty="0" smtClean="0"/>
              <a:t>naša.</a:t>
            </a:r>
            <a:endParaRPr lang="hr-HR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360" y="165463"/>
            <a:ext cx="4056888" cy="6479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25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81407-D1A6-42DD-AE7A-4FA34ACD1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609599"/>
            <a:ext cx="5038844" cy="5141843"/>
          </a:xfrm>
        </p:spPr>
        <p:txBody>
          <a:bodyPr>
            <a:normAutofit/>
          </a:bodyPr>
          <a:lstStyle/>
          <a:p>
            <a:r>
              <a:rPr lang="hr-BA" dirty="0" smtClean="0">
                <a:solidFill>
                  <a:srgbClr val="FFFFFF"/>
                </a:solidFill>
              </a:rPr>
              <a:t>Hvala na pažnji!</a:t>
            </a:r>
            <a:r>
              <a:rPr lang="hr-BA" dirty="0" smtClean="0">
                <a:solidFill>
                  <a:srgbClr val="FFFFFF"/>
                </a:solidFill>
              </a:rPr>
              <a:t/>
            </a:r>
            <a:br>
              <a:rPr lang="hr-BA" dirty="0" smtClean="0">
                <a:solidFill>
                  <a:srgbClr val="FFFFFF"/>
                </a:solidFill>
              </a:rPr>
            </a:br>
            <a:r>
              <a:rPr lang="hr-BA" dirty="0">
                <a:solidFill>
                  <a:srgbClr val="FFFFFF"/>
                </a:solidFill>
              </a:rPr>
              <a:t/>
            </a:r>
            <a:br>
              <a:rPr lang="hr-BA" dirty="0">
                <a:solidFill>
                  <a:srgbClr val="FFFFFF"/>
                </a:solidFill>
              </a:rPr>
            </a:br>
            <a:r>
              <a:rPr lang="hr-BA" dirty="0" smtClean="0">
                <a:solidFill>
                  <a:srgbClr val="FFFFFF"/>
                </a:solidFill>
              </a:rPr>
              <a:t> 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005" y="3976982"/>
            <a:ext cx="4833257" cy="248611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77" y="784574"/>
            <a:ext cx="4850486" cy="271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98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B6193-F9F1-4C54-838F-77350B9FC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6693061" cy="1356360"/>
          </a:xfrm>
        </p:spPr>
        <p:txBody>
          <a:bodyPr>
            <a:normAutofit/>
          </a:bodyPr>
          <a:lstStyle/>
          <a:p>
            <a:r>
              <a:rPr lang="hr-BA" dirty="0" smtClean="0"/>
              <a:t>Ishodi</a:t>
            </a:r>
            <a:endParaRPr lang="en-US" dirty="0"/>
          </a:p>
        </p:txBody>
      </p:sp>
      <p:graphicFrame>
        <p:nvGraphicFramePr>
          <p:cNvPr id="5" name="Content Placeholder 2" descr="Icon Bullets">
            <a:extLst>
              <a:ext uri="{FF2B5EF4-FFF2-40B4-BE49-F238E27FC236}">
                <a16:creationId xmlns:a16="http://schemas.microsoft.com/office/drawing/2014/main" id="{8453D1B9-6A3D-441D-888D-C1BEB727AD5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9852980"/>
              </p:ext>
            </p:extLst>
          </p:nvPr>
        </p:nvGraphicFramePr>
        <p:xfrm>
          <a:off x="348344" y="1584961"/>
          <a:ext cx="8229600" cy="4511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" y="2098766"/>
            <a:ext cx="2947319" cy="21898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338" y="1588778"/>
            <a:ext cx="2750339" cy="28451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403" y="1827646"/>
            <a:ext cx="2606310" cy="26063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829" y="3500133"/>
            <a:ext cx="2903188" cy="33254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501" y="535451"/>
            <a:ext cx="3151071" cy="20990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643670" y="2734491"/>
            <a:ext cx="2842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Učenje u stvarnom poslovnom okruženju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92847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Dokument europass mobility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Boravak u inozemstvu pruža pregršt prilika za učenje o novim kulturama i stjecanje novih vještina. Dokument o mobilnosti Europass omogućuje </a:t>
            </a:r>
            <a:r>
              <a:rPr lang="hr-HR" dirty="0" smtClean="0"/>
              <a:t>bilježenje </a:t>
            </a:r>
            <a:r>
              <a:rPr lang="hr-HR" dirty="0"/>
              <a:t>i prezentiranje tih dragocjenih novih vještina i iskustava </a:t>
            </a:r>
            <a:r>
              <a:rPr lang="hr-HR" dirty="0" smtClean="0"/>
              <a:t>stečenih </a:t>
            </a:r>
            <a:r>
              <a:rPr lang="hr-HR" dirty="0"/>
              <a:t>u inozemstvu tijekom pripravništva, volontiranja ili studija tako da budu općenito priznati</a:t>
            </a:r>
            <a:r>
              <a:rPr lang="hr-HR" dirty="0" smtClean="0"/>
              <a:t>.</a:t>
            </a:r>
          </a:p>
          <a:p>
            <a:r>
              <a:rPr lang="hr-HR" dirty="0"/>
              <a:t>Dokument o mobilnosti Europass je dokument u kojem su opisane vještine koje ste stekli tijekom konkretne aktivnosti mobilnosti. Može sadržavati informacije o vašim ulogama i odgovornostima, vještinama povezanima s poslom te jezičnim, digitalnim, organizacijskim, upravljačkim ili komunikacijskim vještinama. Te vam vještine mogu biti dragocjene pri podnošenju molbe za posao ili osposobljavanje u budućnosti.</a:t>
            </a:r>
          </a:p>
        </p:txBody>
      </p:sp>
    </p:spTree>
    <p:extLst>
      <p:ext uri="{BB962C8B-B14F-4D97-AF65-F5344CB8AC3E}">
        <p14:creationId xmlns:p14="http://schemas.microsoft.com/office/powerpoint/2010/main" val="231926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Ecvet bodovi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Jedan od temelja ECVET-a je opisivanje kvalifikacija skupovima ishoda učenja, kojima se može pridodati i brojčana vrijednost (ECVET bodovi). Ovaj se postupak odvija prije razdoblja međunarodne mobilnosti i provode ga partneri koji su uključeni u proces </a:t>
            </a:r>
            <a:r>
              <a:rPr lang="hr-HR" dirty="0" smtClean="0"/>
              <a:t>mobilnosti. Ustanove </a:t>
            </a:r>
            <a:r>
              <a:rPr lang="hr-HR" dirty="0"/>
              <a:t>uključene u proces pripreme i provedbe mobilnosti sklapaju sporazume kojima se detaljno propisuju uvjeti i načini stjecanja i ocjenjivanja dogovorenih ishoda učenja, s ciljem osiguravanja priznavanja ishoda učenja stečenih u inozemstvu kada se polaznik mobilnosti vrati u matičnu ustanovu. Na taj način polaznik koji je proveo određeno razdoblje mobilnosti u inozemstvu sa svrhom učenja ne mora ponovno stjecati te iste ishode učenja i prolaziti postupak njihova ocjenjivanja i/ili produživati obrazovanje u svojoj domovini.</a:t>
            </a:r>
          </a:p>
        </p:txBody>
      </p:sp>
    </p:spTree>
    <p:extLst>
      <p:ext uri="{BB962C8B-B14F-4D97-AF65-F5344CB8AC3E}">
        <p14:creationId xmlns:p14="http://schemas.microsoft.com/office/powerpoint/2010/main" val="428591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5DEC2-3CE6-403C-843D-B88A8A456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726" y="687977"/>
            <a:ext cx="5895703" cy="5477691"/>
          </a:xfrm>
        </p:spPr>
        <p:txBody>
          <a:bodyPr>
            <a:normAutofit/>
          </a:bodyPr>
          <a:lstStyle/>
          <a:p>
            <a:r>
              <a:rPr lang="en-US" dirty="0" smtClean="0"/>
              <a:t>Bud</a:t>
            </a:r>
            <a:r>
              <a:rPr lang="hr-BA" dirty="0" smtClean="0"/>
              <a:t>žet po osobi ZA MOBILNOST u trajanju 3 tjedna - CIPAR:</a:t>
            </a:r>
            <a:r>
              <a:rPr lang="hr-BA" dirty="0"/>
              <a:t/>
            </a:r>
            <a:br>
              <a:rPr lang="hr-BA" dirty="0"/>
            </a:br>
            <a:r>
              <a:rPr lang="hr-BA" dirty="0" smtClean="0"/>
              <a:t>Troškovi putovanja 275,00 eura</a:t>
            </a:r>
            <a:br>
              <a:rPr lang="hr-BA" dirty="0" smtClean="0"/>
            </a:br>
            <a:r>
              <a:rPr lang="hr-BA" dirty="0" smtClean="0"/>
              <a:t>Individualni troškovi 1.967,00 eura</a:t>
            </a:r>
            <a:endParaRPr lang="en-US" dirty="0"/>
          </a:p>
        </p:txBody>
      </p:sp>
      <mc:AlternateContent xmlns:mc="http://schemas.openxmlformats.org/markup-compatibility/2006" xmlns:cx="http://schemas.microsoft.com/office/drawing/2014/chartex">
        <mc:Choice Requires="cx">
          <p:graphicFrame>
            <p:nvGraphicFramePr>
              <p:cNvPr id="6" name="Content Placeholder 5" descr="Donut Graph">
                <a:extLst>
                  <a:ext uri="{FF2B5EF4-FFF2-40B4-BE49-F238E27FC236}">
                    <a16:creationId xmlns:a16="http://schemas.microsoft.com/office/drawing/2014/main" id="{7DA7D383-0500-4639-A1D4-4FAB65F80027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397420575"/>
                  </p:ext>
                </p:extLst>
              </p:nvPr>
            </p:nvGraphicFramePr>
            <p:xfrm>
              <a:off x="6453051" y="1506583"/>
              <a:ext cx="5068389" cy="4804230"/>
            </p:xfrm>
            <a:graphic>
              <a:graphicData uri="http://schemas.microsoft.com/office/drawing/2014/chartex">
                <c:chart xmlns:c="http://schemas.openxmlformats.org/drawingml/2006/chart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6" name="Content Placeholder 5" descr="Donut Graph">
                <a:extLst>
                  <a:ext uri="{FF2B5EF4-FFF2-40B4-BE49-F238E27FC236}">
                    <a16:creationId xmlns:a16="http://schemas.microsoft.com/office/drawing/2014/main" id="{7DA7D383-0500-4639-A1D4-4FAB65F8002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53051" y="1506583"/>
                <a:ext cx="5068389" cy="480423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7347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888E1-1C83-45CD-94C1-01CE6D18A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5612" y="609599"/>
            <a:ext cx="7098336" cy="1722783"/>
          </a:xfrm>
        </p:spPr>
        <p:txBody>
          <a:bodyPr>
            <a:normAutofit/>
          </a:bodyPr>
          <a:lstStyle/>
          <a:p>
            <a:pPr algn="ctr"/>
            <a:r>
              <a:rPr lang="hr-BA" dirty="0" smtClean="0"/>
              <a:t>Troškovi putovanja </a:t>
            </a:r>
            <a:br>
              <a:rPr lang="hr-BA" dirty="0" smtClean="0"/>
            </a:br>
            <a:r>
              <a:rPr lang="hr-BA" dirty="0" smtClean="0"/>
              <a:t>275,00 eura</a:t>
            </a:r>
            <a:r>
              <a:rPr lang="en-US" dirty="0" smtClean="0"/>
              <a:t> </a:t>
            </a:r>
            <a:endParaRPr lang="en-US" dirty="0"/>
          </a:p>
        </p:txBody>
      </p:sp>
      <p:graphicFrame>
        <p:nvGraphicFramePr>
          <p:cNvPr id="4" name="Content Placeholder 3" descr="Phased Process Graph">
            <a:extLst>
              <a:ext uri="{FF2B5EF4-FFF2-40B4-BE49-F238E27FC236}">
                <a16:creationId xmlns:a16="http://schemas.microsoft.com/office/drawing/2014/main" id="{0C82266E-8E79-4188-AADA-9AAEBC0C24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6325084"/>
              </p:ext>
            </p:extLst>
          </p:nvPr>
        </p:nvGraphicFramePr>
        <p:xfrm>
          <a:off x="4357084" y="1802296"/>
          <a:ext cx="7953417" cy="36460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 descr="Airport">
            <a:extLst>
              <a:ext uri="{FF2B5EF4-FFF2-40B4-BE49-F238E27FC236}">
                <a16:creationId xmlns:a16="http://schemas.microsoft.com/office/drawing/2014/main" id="{E4D3CE1D-3DAE-4798-AD0B-2A9034A192C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241388" y="256364"/>
            <a:ext cx="4200395" cy="635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76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5656" y="557349"/>
            <a:ext cx="6749143" cy="1389885"/>
          </a:xfrm>
        </p:spPr>
        <p:txBody>
          <a:bodyPr/>
          <a:lstStyle/>
          <a:p>
            <a:r>
              <a:rPr lang="hr-BA" dirty="0" smtClean="0"/>
              <a:t>Individualni troškovi: </a:t>
            </a:r>
            <a:br>
              <a:rPr lang="hr-BA" dirty="0" smtClean="0"/>
            </a:br>
            <a:r>
              <a:rPr lang="hr-BA" dirty="0" smtClean="0"/>
              <a:t>94/104 eura po danu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2298700"/>
            <a:ext cx="2743200" cy="27432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4102" y="2481942"/>
            <a:ext cx="3311797" cy="3179717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929" y="1233461"/>
            <a:ext cx="4218940" cy="42189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900" y="3747225"/>
            <a:ext cx="3385200" cy="226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2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Priprema učenika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2446" y="2542902"/>
            <a:ext cx="10065802" cy="3629297"/>
          </a:xfrm>
        </p:spPr>
        <p:txBody>
          <a:bodyPr>
            <a:normAutofit/>
          </a:bodyPr>
          <a:lstStyle/>
          <a:p>
            <a:r>
              <a:rPr lang="hr-HR" sz="2800" dirty="0" smtClean="0"/>
              <a:t>OLS jezični tečaj</a:t>
            </a:r>
          </a:p>
          <a:p>
            <a:r>
              <a:rPr lang="hr-HR" sz="2800" dirty="0" smtClean="0"/>
              <a:t>Kulturološka priprema</a:t>
            </a:r>
          </a:p>
          <a:p>
            <a:r>
              <a:rPr lang="hr-HR" sz="2800" dirty="0" smtClean="0"/>
              <a:t>Priprema za putovanje</a:t>
            </a:r>
          </a:p>
          <a:p>
            <a:r>
              <a:rPr lang="hr-HR" sz="2800" dirty="0" smtClean="0"/>
              <a:t>Priprema zaštite na radu</a:t>
            </a:r>
            <a:endParaRPr lang="hr-HR" sz="2800" dirty="0"/>
          </a:p>
        </p:txBody>
      </p:sp>
    </p:spTree>
    <p:extLst>
      <p:ext uri="{BB962C8B-B14F-4D97-AF65-F5344CB8AC3E}">
        <p14:creationId xmlns:p14="http://schemas.microsoft.com/office/powerpoint/2010/main" val="371379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557C456-CC1D-4991-B397-26B0CCF834E5}">
  <ds:schemaRefs>
    <ds:schemaRef ds:uri="http://purl.org/dc/dcmitype/"/>
    <ds:schemaRef ds:uri="16c05727-aa75-4e4a-9b5f-8a80a1165891"/>
    <ds:schemaRef ds:uri="71af3243-3dd4-4a8d-8c0d-dd76da1f02a5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www.w3.org/XML/1998/namespace"/>
    <ds:schemaRef ds:uri="http://purl.org/dc/terms/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05AD055F-6A08-4727-8DB8-D3FD1D1AA77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6D2BE83-DF44-4303-B10A-0916C5AD39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TM03090434[[fn=Wood Type]]</Template>
  <TotalTime>0</TotalTime>
  <Words>807</Words>
  <Application>Microsoft Office PowerPoint</Application>
  <PresentationFormat>Widescreen</PresentationFormat>
  <Paragraphs>87</Paragraphs>
  <Slides>28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Calibri</vt:lpstr>
      <vt:lpstr>Rockwell</vt:lpstr>
      <vt:lpstr>Rockwell Condensed</vt:lpstr>
      <vt:lpstr>Wingdings</vt:lpstr>
      <vt:lpstr>Wood Type</vt:lpstr>
      <vt:lpstr>Explore Your World, Discover Your Way!</vt:lpstr>
      <vt:lpstr>01.09.2020. – 31.10.2021.</vt:lpstr>
      <vt:lpstr>Ishodi</vt:lpstr>
      <vt:lpstr>Dokument europass mobility</vt:lpstr>
      <vt:lpstr>Ecvet bodovi</vt:lpstr>
      <vt:lpstr>Budžet po osobi ZA MOBILNOST u trajanju 3 tjedna - CIPAR: Troškovi putovanja 275,00 eura Individualni troškovi 1.967,00 eura</vt:lpstr>
      <vt:lpstr>Troškovi putovanja  275,00 eura </vt:lpstr>
      <vt:lpstr>Individualni troškovi:  94/104 eura po danu </vt:lpstr>
      <vt:lpstr>Priprema učenika</vt:lpstr>
      <vt:lpstr>Ols jezični tečajevi</vt:lpstr>
      <vt:lpstr>dokumentacija</vt:lpstr>
      <vt:lpstr>PAPHOS, CIPAR, kolovoz 2021. </vt:lpstr>
      <vt:lpstr>St. George Hotel Spa &amp; Beach Resort</vt:lpstr>
      <vt:lpstr>PowerPoint Presentation</vt:lpstr>
      <vt:lpstr>PowerPoint Presentation</vt:lpstr>
      <vt:lpstr> Rivensco Consulting Ltd </vt:lpstr>
      <vt:lpstr>Slobodno vrijeme</vt:lpstr>
      <vt:lpstr>Kourion - Drevni grad-država - Većina arheoloških ostataka unutar arheološkog područja datira iz rimskog i ranobizantskog razdoblja - Poznat po Kazalištu, Ahilejevoj kući i Kući gladijatora</vt:lpstr>
      <vt:lpstr>limassol</vt:lpstr>
      <vt:lpstr>Petra tou Romiou, Afroditina stijena </vt:lpstr>
      <vt:lpstr>Tombs of the kings</vt:lpstr>
      <vt:lpstr>Paphos archeological park</vt:lpstr>
      <vt:lpstr>Blue lagoon</vt:lpstr>
      <vt:lpstr>Obaveze učenika nakon mobilnosti:</vt:lpstr>
      <vt:lpstr>Blogovi i iskustva</vt:lpstr>
      <vt:lpstr>PowerPoint Presentation</vt:lpstr>
      <vt:lpstr>PowerPoint Presentation</vt:lpstr>
      <vt:lpstr>Hvala na pažnji!   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2019-10-03T08:42:26Z</dcterms:created>
  <dcterms:modified xsi:type="dcterms:W3CDTF">2021-09-02T12:09:41Z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