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9144000" cy="6858000" type="screen4x3"/>
  <p:notesSz cx="6858000" cy="9144000"/>
  <p:embeddedFontLst>
    <p:embeddedFont>
      <p:font typeface="Helvetica Neue" panose="020B0604020202020204"/>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userDrawn="1">
          <p15:clr>
            <a:srgbClr val="000000"/>
          </p15:clr>
        </p15:guide>
        <p15:guide id="2" pos="2880" userDrawn="1">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1" Type="http://schemas.openxmlformats.org/officeDocument/2006/relationships/font" Target="fonts/font1.fntdata"/><Relationship Id="rId50" Type="http://schemas.openxmlformats.org/officeDocument/2006/relationships/tableStyles" Target="tableStyles.xml"/><Relationship Id="rId5" Type="http://schemas.openxmlformats.org/officeDocument/2006/relationships/slide" Target="slides/slide2.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3"/>
        <p:cNvGrpSpPr/>
        <p:nvPr/>
      </p:nvGrpSpPr>
      <p:grpSpPr>
        <a:xfrm>
          <a:off x="0" y="0"/>
          <a:ext cx="0" cy="0"/>
          <a:chOff x="0" y="0"/>
          <a:chExt cx="0" cy="0"/>
        </a:xfrm>
      </p:grpSpPr>
      <p:sp>
        <p:nvSpPr>
          <p:cNvPr id="134" name="Google Shape;13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35" name="Google Shape;13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9"/>
        <p:cNvGrpSpPr/>
        <p:nvPr/>
      </p:nvGrpSpPr>
      <p:grpSpPr>
        <a:xfrm>
          <a:off x="0" y="0"/>
          <a:ext cx="0" cy="0"/>
          <a:chOff x="0" y="0"/>
          <a:chExt cx="0" cy="0"/>
        </a:xfrm>
      </p:grpSpPr>
      <p:sp>
        <p:nvSpPr>
          <p:cNvPr id="140" name="Google Shape;14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41" name="Google Shape;14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4"/>
        <p:cNvGrpSpPr/>
        <p:nvPr/>
      </p:nvGrpSpPr>
      <p:grpSpPr>
        <a:xfrm>
          <a:off x="0" y="0"/>
          <a:ext cx="0" cy="0"/>
          <a:chOff x="0" y="0"/>
          <a:chExt cx="0" cy="0"/>
        </a:xfrm>
      </p:grpSpPr>
      <p:sp>
        <p:nvSpPr>
          <p:cNvPr id="145" name="Google Shape;14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46" name="Google Shape;14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9"/>
        <p:cNvGrpSpPr/>
        <p:nvPr/>
      </p:nvGrpSpPr>
      <p:grpSpPr>
        <a:xfrm>
          <a:off x="0" y="0"/>
          <a:ext cx="0" cy="0"/>
          <a:chOff x="0" y="0"/>
          <a:chExt cx="0" cy="0"/>
        </a:xfrm>
      </p:grpSpPr>
      <p:sp>
        <p:nvSpPr>
          <p:cNvPr id="150" name="Google Shape;15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51" name="Google Shape;15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4"/>
        <p:cNvGrpSpPr/>
        <p:nvPr/>
      </p:nvGrpSpPr>
      <p:grpSpPr>
        <a:xfrm>
          <a:off x="0" y="0"/>
          <a:ext cx="0" cy="0"/>
          <a:chOff x="0" y="0"/>
          <a:chExt cx="0" cy="0"/>
        </a:xfrm>
      </p:grpSpPr>
      <p:sp>
        <p:nvSpPr>
          <p:cNvPr id="155" name="Google Shape;15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56" name="Google Shape;15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
        <p:cNvGrpSpPr/>
        <p:nvPr/>
      </p:nvGrpSpPr>
      <p:grpSpPr>
        <a:xfrm>
          <a:off x="0" y="0"/>
          <a:ext cx="0" cy="0"/>
          <a:chOff x="0" y="0"/>
          <a:chExt cx="0" cy="0"/>
        </a:xfrm>
      </p:grpSpPr>
      <p:sp>
        <p:nvSpPr>
          <p:cNvPr id="160" name="Google Shape;16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61" name="Google Shape;16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4"/>
        <p:cNvGrpSpPr/>
        <p:nvPr/>
      </p:nvGrpSpPr>
      <p:grpSpPr>
        <a:xfrm>
          <a:off x="0" y="0"/>
          <a:ext cx="0" cy="0"/>
          <a:chOff x="0" y="0"/>
          <a:chExt cx="0" cy="0"/>
        </a:xfrm>
      </p:grpSpPr>
      <p:sp>
        <p:nvSpPr>
          <p:cNvPr id="165" name="Google Shape;16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66" name="Google Shape;16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0"/>
        <p:cNvGrpSpPr/>
        <p:nvPr/>
      </p:nvGrpSpPr>
      <p:grpSpPr>
        <a:xfrm>
          <a:off x="0" y="0"/>
          <a:ext cx="0" cy="0"/>
          <a:chOff x="0" y="0"/>
          <a:chExt cx="0" cy="0"/>
        </a:xfrm>
      </p:grpSpPr>
      <p:sp>
        <p:nvSpPr>
          <p:cNvPr id="171" name="Google Shape;17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2" name="Google Shape;17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6"/>
        <p:cNvGrpSpPr/>
        <p:nvPr/>
      </p:nvGrpSpPr>
      <p:grpSpPr>
        <a:xfrm>
          <a:off x="0" y="0"/>
          <a:ext cx="0" cy="0"/>
          <a:chOff x="0" y="0"/>
          <a:chExt cx="0" cy="0"/>
        </a:xfrm>
      </p:grpSpPr>
      <p:sp>
        <p:nvSpPr>
          <p:cNvPr id="177" name="Google Shape;17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8" name="Google Shape;17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1"/>
        <p:cNvGrpSpPr/>
        <p:nvPr/>
      </p:nvGrpSpPr>
      <p:grpSpPr>
        <a:xfrm>
          <a:off x="0" y="0"/>
          <a:ext cx="0" cy="0"/>
          <a:chOff x="0" y="0"/>
          <a:chExt cx="0" cy="0"/>
        </a:xfrm>
      </p:grpSpPr>
      <p:sp>
        <p:nvSpPr>
          <p:cNvPr id="182" name="Google Shape;18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3" name="Google Shape;18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0" name="Google Shape;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6"/>
        <p:cNvGrpSpPr/>
        <p:nvPr/>
      </p:nvGrpSpPr>
      <p:grpSpPr>
        <a:xfrm>
          <a:off x="0" y="0"/>
          <a:ext cx="0" cy="0"/>
          <a:chOff x="0" y="0"/>
          <a:chExt cx="0" cy="0"/>
        </a:xfrm>
      </p:grpSpPr>
      <p:sp>
        <p:nvSpPr>
          <p:cNvPr id="187" name="Google Shape;18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8" name="Google Shape;18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1"/>
        <p:cNvGrpSpPr/>
        <p:nvPr/>
      </p:nvGrpSpPr>
      <p:grpSpPr>
        <a:xfrm>
          <a:off x="0" y="0"/>
          <a:ext cx="0" cy="0"/>
          <a:chOff x="0" y="0"/>
          <a:chExt cx="0" cy="0"/>
        </a:xfrm>
      </p:grpSpPr>
      <p:sp>
        <p:nvSpPr>
          <p:cNvPr id="192" name="Google Shape;19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93" name="Google Shape;19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6"/>
        <p:cNvGrpSpPr/>
        <p:nvPr/>
      </p:nvGrpSpPr>
      <p:grpSpPr>
        <a:xfrm>
          <a:off x="0" y="0"/>
          <a:ext cx="0" cy="0"/>
          <a:chOff x="0" y="0"/>
          <a:chExt cx="0" cy="0"/>
        </a:xfrm>
      </p:grpSpPr>
      <p:sp>
        <p:nvSpPr>
          <p:cNvPr id="197" name="Google Shape;19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98" name="Google Shape;198;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1"/>
        <p:cNvGrpSpPr/>
        <p:nvPr/>
      </p:nvGrpSpPr>
      <p:grpSpPr>
        <a:xfrm>
          <a:off x="0" y="0"/>
          <a:ext cx="0" cy="0"/>
          <a:chOff x="0" y="0"/>
          <a:chExt cx="0" cy="0"/>
        </a:xfrm>
      </p:grpSpPr>
      <p:sp>
        <p:nvSpPr>
          <p:cNvPr id="202" name="Google Shape;202;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03" name="Google Shape;20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7"/>
        <p:cNvGrpSpPr/>
        <p:nvPr/>
      </p:nvGrpSpPr>
      <p:grpSpPr>
        <a:xfrm>
          <a:off x="0" y="0"/>
          <a:ext cx="0" cy="0"/>
          <a:chOff x="0" y="0"/>
          <a:chExt cx="0" cy="0"/>
        </a:xfrm>
      </p:grpSpPr>
      <p:sp>
        <p:nvSpPr>
          <p:cNvPr id="208" name="Google Shape;208;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09" name="Google Shape;20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2"/>
        <p:cNvGrpSpPr/>
        <p:nvPr/>
      </p:nvGrpSpPr>
      <p:grpSpPr>
        <a:xfrm>
          <a:off x="0" y="0"/>
          <a:ext cx="0" cy="0"/>
          <a:chOff x="0" y="0"/>
          <a:chExt cx="0" cy="0"/>
        </a:xfrm>
      </p:grpSpPr>
      <p:sp>
        <p:nvSpPr>
          <p:cNvPr id="213" name="Google Shape;21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14" name="Google Shape;21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8"/>
        <p:cNvGrpSpPr/>
        <p:nvPr/>
      </p:nvGrpSpPr>
      <p:grpSpPr>
        <a:xfrm>
          <a:off x="0" y="0"/>
          <a:ext cx="0" cy="0"/>
          <a:chOff x="0" y="0"/>
          <a:chExt cx="0" cy="0"/>
        </a:xfrm>
      </p:grpSpPr>
      <p:sp>
        <p:nvSpPr>
          <p:cNvPr id="219" name="Google Shape;219;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20" name="Google Shape;220;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3"/>
        <p:cNvGrpSpPr/>
        <p:nvPr/>
      </p:nvGrpSpPr>
      <p:grpSpPr>
        <a:xfrm>
          <a:off x="0" y="0"/>
          <a:ext cx="0" cy="0"/>
          <a:chOff x="0" y="0"/>
          <a:chExt cx="0" cy="0"/>
        </a:xfrm>
      </p:grpSpPr>
      <p:sp>
        <p:nvSpPr>
          <p:cNvPr id="224" name="Google Shape;224;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25" name="Google Shape;22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8"/>
        <p:cNvGrpSpPr/>
        <p:nvPr/>
      </p:nvGrpSpPr>
      <p:grpSpPr>
        <a:xfrm>
          <a:off x="0" y="0"/>
          <a:ext cx="0" cy="0"/>
          <a:chOff x="0" y="0"/>
          <a:chExt cx="0" cy="0"/>
        </a:xfrm>
      </p:grpSpPr>
      <p:sp>
        <p:nvSpPr>
          <p:cNvPr id="229" name="Google Shape;229;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30" name="Google Shape;23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3"/>
        <p:cNvGrpSpPr/>
        <p:nvPr/>
      </p:nvGrpSpPr>
      <p:grpSpPr>
        <a:xfrm>
          <a:off x="0" y="0"/>
          <a:ext cx="0" cy="0"/>
          <a:chOff x="0" y="0"/>
          <a:chExt cx="0" cy="0"/>
        </a:xfrm>
      </p:grpSpPr>
      <p:sp>
        <p:nvSpPr>
          <p:cNvPr id="234" name="Google Shape;234;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35" name="Google Shape;23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7" name="Google Shape;9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9"/>
        <p:cNvGrpSpPr/>
        <p:nvPr/>
      </p:nvGrpSpPr>
      <p:grpSpPr>
        <a:xfrm>
          <a:off x="0" y="0"/>
          <a:ext cx="0" cy="0"/>
          <a:chOff x="0" y="0"/>
          <a:chExt cx="0" cy="0"/>
        </a:xfrm>
      </p:grpSpPr>
      <p:sp>
        <p:nvSpPr>
          <p:cNvPr id="240" name="Google Shape;240;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41" name="Google Shape;24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8"/>
        <p:cNvGrpSpPr/>
        <p:nvPr/>
      </p:nvGrpSpPr>
      <p:grpSpPr>
        <a:xfrm>
          <a:off x="0" y="0"/>
          <a:ext cx="0" cy="0"/>
          <a:chOff x="0" y="0"/>
          <a:chExt cx="0" cy="0"/>
        </a:xfrm>
      </p:grpSpPr>
      <p:sp>
        <p:nvSpPr>
          <p:cNvPr id="249" name="Google Shape;249;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0" name="Google Shape;25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
        <p:cNvGrpSpPr/>
        <p:nvPr/>
      </p:nvGrpSpPr>
      <p:grpSpPr>
        <a:xfrm>
          <a:off x="0" y="0"/>
          <a:ext cx="0" cy="0"/>
          <a:chOff x="0" y="0"/>
          <a:chExt cx="0" cy="0"/>
        </a:xfrm>
      </p:grpSpPr>
      <p:sp>
        <p:nvSpPr>
          <p:cNvPr id="254" name="Google Shape;254;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5" name="Google Shape;25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8"/>
        <p:cNvGrpSpPr/>
        <p:nvPr/>
      </p:nvGrpSpPr>
      <p:grpSpPr>
        <a:xfrm>
          <a:off x="0" y="0"/>
          <a:ext cx="0" cy="0"/>
          <a:chOff x="0" y="0"/>
          <a:chExt cx="0" cy="0"/>
        </a:xfrm>
      </p:grpSpPr>
      <p:sp>
        <p:nvSpPr>
          <p:cNvPr id="259" name="Google Shape;259;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60" name="Google Shape;26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3"/>
        <p:cNvGrpSpPr/>
        <p:nvPr/>
      </p:nvGrpSpPr>
      <p:grpSpPr>
        <a:xfrm>
          <a:off x="0" y="0"/>
          <a:ext cx="0" cy="0"/>
          <a:chOff x="0" y="0"/>
          <a:chExt cx="0" cy="0"/>
        </a:xfrm>
      </p:grpSpPr>
      <p:sp>
        <p:nvSpPr>
          <p:cNvPr id="264" name="Google Shape;26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65" name="Google Shape;26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8"/>
        <p:cNvGrpSpPr/>
        <p:nvPr/>
      </p:nvGrpSpPr>
      <p:grpSpPr>
        <a:xfrm>
          <a:off x="0" y="0"/>
          <a:ext cx="0" cy="0"/>
          <a:chOff x="0" y="0"/>
          <a:chExt cx="0" cy="0"/>
        </a:xfrm>
      </p:grpSpPr>
      <p:sp>
        <p:nvSpPr>
          <p:cNvPr id="269" name="Google Shape;269;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70" name="Google Shape;27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4"/>
        <p:cNvGrpSpPr/>
        <p:nvPr/>
      </p:nvGrpSpPr>
      <p:grpSpPr>
        <a:xfrm>
          <a:off x="0" y="0"/>
          <a:ext cx="0" cy="0"/>
          <a:chOff x="0" y="0"/>
          <a:chExt cx="0" cy="0"/>
        </a:xfrm>
      </p:grpSpPr>
      <p:sp>
        <p:nvSpPr>
          <p:cNvPr id="275" name="Google Shape;275;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76" name="Google Shape;27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0"/>
        <p:cNvGrpSpPr/>
        <p:nvPr/>
      </p:nvGrpSpPr>
      <p:grpSpPr>
        <a:xfrm>
          <a:off x="0" y="0"/>
          <a:ext cx="0" cy="0"/>
          <a:chOff x="0" y="0"/>
          <a:chExt cx="0" cy="0"/>
        </a:xfrm>
      </p:grpSpPr>
      <p:sp>
        <p:nvSpPr>
          <p:cNvPr id="281" name="Google Shape;281;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82" name="Google Shape;282;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5"/>
        <p:cNvGrpSpPr/>
        <p:nvPr/>
      </p:nvGrpSpPr>
      <p:grpSpPr>
        <a:xfrm>
          <a:off x="0" y="0"/>
          <a:ext cx="0" cy="0"/>
          <a:chOff x="0" y="0"/>
          <a:chExt cx="0" cy="0"/>
        </a:xfrm>
      </p:grpSpPr>
      <p:sp>
        <p:nvSpPr>
          <p:cNvPr id="286" name="Google Shape;286;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87" name="Google Shape;28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0"/>
        <p:cNvGrpSpPr/>
        <p:nvPr/>
      </p:nvGrpSpPr>
      <p:grpSpPr>
        <a:xfrm>
          <a:off x="0" y="0"/>
          <a:ext cx="0" cy="0"/>
          <a:chOff x="0" y="0"/>
          <a:chExt cx="0" cy="0"/>
        </a:xfrm>
      </p:grpSpPr>
      <p:sp>
        <p:nvSpPr>
          <p:cNvPr id="291" name="Google Shape;291;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92" name="Google Shape;29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3" name="Google Shape;10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5"/>
        <p:cNvGrpSpPr/>
        <p:nvPr/>
      </p:nvGrpSpPr>
      <p:grpSpPr>
        <a:xfrm>
          <a:off x="0" y="0"/>
          <a:ext cx="0" cy="0"/>
          <a:chOff x="0" y="0"/>
          <a:chExt cx="0" cy="0"/>
        </a:xfrm>
      </p:grpSpPr>
      <p:sp>
        <p:nvSpPr>
          <p:cNvPr id="296" name="Google Shape;296;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97" name="Google Shape;29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1"/>
        <p:cNvGrpSpPr/>
        <p:nvPr/>
      </p:nvGrpSpPr>
      <p:grpSpPr>
        <a:xfrm>
          <a:off x="0" y="0"/>
          <a:ext cx="0" cy="0"/>
          <a:chOff x="0" y="0"/>
          <a:chExt cx="0" cy="0"/>
        </a:xfrm>
      </p:grpSpPr>
      <p:sp>
        <p:nvSpPr>
          <p:cNvPr id="302" name="Google Shape;302;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03" name="Google Shape;30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8"/>
        <p:cNvGrpSpPr/>
        <p:nvPr/>
      </p:nvGrpSpPr>
      <p:grpSpPr>
        <a:xfrm>
          <a:off x="0" y="0"/>
          <a:ext cx="0" cy="0"/>
          <a:chOff x="0" y="0"/>
          <a:chExt cx="0" cy="0"/>
        </a:xfrm>
      </p:grpSpPr>
      <p:sp>
        <p:nvSpPr>
          <p:cNvPr id="309" name="Google Shape;309;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10" name="Google Shape;31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5"/>
        <p:cNvGrpSpPr/>
        <p:nvPr/>
      </p:nvGrpSpPr>
      <p:grpSpPr>
        <a:xfrm>
          <a:off x="0" y="0"/>
          <a:ext cx="0" cy="0"/>
          <a:chOff x="0" y="0"/>
          <a:chExt cx="0" cy="0"/>
        </a:xfrm>
      </p:grpSpPr>
      <p:sp>
        <p:nvSpPr>
          <p:cNvPr id="316" name="Google Shape;316;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17" name="Google Shape;317;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2"/>
        <p:cNvGrpSpPr/>
        <p:nvPr/>
      </p:nvGrpSpPr>
      <p:grpSpPr>
        <a:xfrm>
          <a:off x="0" y="0"/>
          <a:ext cx="0" cy="0"/>
          <a:chOff x="0" y="0"/>
          <a:chExt cx="0" cy="0"/>
        </a:xfrm>
      </p:grpSpPr>
      <p:sp>
        <p:nvSpPr>
          <p:cNvPr id="323" name="Google Shape;323;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24" name="Google Shape;324;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8" name="Google Shape;10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3" name="Google Shape;11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8" name="Google Shape;11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
        <p:cNvGrpSpPr/>
        <p:nvPr/>
      </p:nvGrpSpPr>
      <p:grpSpPr>
        <a:xfrm>
          <a:off x="0" y="0"/>
          <a:ext cx="0" cy="0"/>
          <a:chOff x="0" y="0"/>
          <a:chExt cx="0" cy="0"/>
        </a:xfrm>
      </p:grpSpPr>
      <p:sp>
        <p:nvSpPr>
          <p:cNvPr id="124" name="Google Shape;12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5" name="Google Shape;12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30" name="Google Shape;13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Naslovni slajd">
  <p:cSld name="TITLE">
    <p:spTree>
      <p:nvGrpSpPr>
        <p:cNvPr id="1" name="Shape 11"/>
        <p:cNvGrpSpPr/>
        <p:nvPr/>
      </p:nvGrpSpPr>
      <p:grpSpPr>
        <a:xfrm>
          <a:off x="0" y="0"/>
          <a:ext cx="0" cy="0"/>
          <a:chOff x="0" y="0"/>
          <a:chExt cx="0" cy="0"/>
        </a:xfrm>
      </p:grpSpPr>
      <p:sp>
        <p:nvSpPr>
          <p:cNvPr id="12" name="Google Shape;12;p4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 name="Google Shape;13;p4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panose="020B0604020202020204"/>
              <a:buNone/>
              <a:defRPr/>
            </a:lvl1pPr>
            <a:lvl2pPr lvl="1" algn="ctr">
              <a:spcBef>
                <a:spcPts val="560"/>
              </a:spcBef>
              <a:spcAft>
                <a:spcPts val="0"/>
              </a:spcAft>
              <a:buClr>
                <a:schemeClr val="dk1"/>
              </a:buClr>
              <a:buSzPts val="2800"/>
              <a:buFont typeface="Arial" panose="020B0604020202020204"/>
              <a:buNone/>
              <a:defRPr/>
            </a:lvl2pPr>
            <a:lvl3pPr lvl="2" algn="ctr">
              <a:spcBef>
                <a:spcPts val="480"/>
              </a:spcBef>
              <a:spcAft>
                <a:spcPts val="0"/>
              </a:spcAft>
              <a:buClr>
                <a:schemeClr val="dk1"/>
              </a:buClr>
              <a:buSzPts val="2400"/>
              <a:buFont typeface="Arial" panose="020B0604020202020204"/>
              <a:buNone/>
              <a:defRPr/>
            </a:lvl3pPr>
            <a:lvl4pPr lvl="3" algn="ctr">
              <a:spcBef>
                <a:spcPts val="400"/>
              </a:spcBef>
              <a:spcAft>
                <a:spcPts val="0"/>
              </a:spcAft>
              <a:buClr>
                <a:schemeClr val="dk1"/>
              </a:buClr>
              <a:buSzPts val="2000"/>
              <a:buFont typeface="Arial" panose="020B0604020202020204"/>
              <a:buNone/>
              <a:defRPr/>
            </a:lvl4pPr>
            <a:lvl5pPr lvl="4" algn="ctr">
              <a:spcBef>
                <a:spcPts val="400"/>
              </a:spcBef>
              <a:spcAft>
                <a:spcPts val="0"/>
              </a:spcAft>
              <a:buClr>
                <a:schemeClr val="dk1"/>
              </a:buClr>
              <a:buSzPts val="2000"/>
              <a:buFont typeface="Arial" panose="020B0604020202020204"/>
              <a:buNone/>
              <a:defRPr/>
            </a:lvl5pPr>
            <a:lvl6pPr lvl="5" algn="ctr">
              <a:spcBef>
                <a:spcPts val="400"/>
              </a:spcBef>
              <a:spcAft>
                <a:spcPts val="0"/>
              </a:spcAft>
              <a:buClr>
                <a:schemeClr val="dk1"/>
              </a:buClr>
              <a:buSzPts val="2000"/>
              <a:buFont typeface="Arial" panose="020B0604020202020204"/>
              <a:buNone/>
              <a:defRPr/>
            </a:lvl6pPr>
            <a:lvl7pPr lvl="6" algn="ctr">
              <a:spcBef>
                <a:spcPts val="400"/>
              </a:spcBef>
              <a:spcAft>
                <a:spcPts val="0"/>
              </a:spcAft>
              <a:buClr>
                <a:schemeClr val="dk1"/>
              </a:buClr>
              <a:buSzPts val="2000"/>
              <a:buFont typeface="Arial" panose="020B0604020202020204"/>
              <a:buNone/>
              <a:defRPr/>
            </a:lvl7pPr>
            <a:lvl8pPr lvl="7" algn="ctr">
              <a:spcBef>
                <a:spcPts val="400"/>
              </a:spcBef>
              <a:spcAft>
                <a:spcPts val="0"/>
              </a:spcAft>
              <a:buClr>
                <a:schemeClr val="dk1"/>
              </a:buClr>
              <a:buSzPts val="2000"/>
              <a:buFont typeface="Arial" panose="020B0604020202020204"/>
              <a:buNone/>
              <a:defRPr/>
            </a:lvl8pPr>
            <a:lvl9pPr lvl="8" algn="ctr">
              <a:spcBef>
                <a:spcPts val="400"/>
              </a:spcBef>
              <a:spcAft>
                <a:spcPts val="0"/>
              </a:spcAft>
              <a:buClr>
                <a:schemeClr val="dk1"/>
              </a:buClr>
              <a:buSzPts val="2000"/>
              <a:buFont typeface="Arial" panose="020B0604020202020204"/>
              <a:buNone/>
              <a:defRPr/>
            </a:lvl9pPr>
          </a:lstStyle>
          <a:p/>
        </p:txBody>
      </p:sp>
      <p:sp>
        <p:nvSpPr>
          <p:cNvPr id="14" name="Google Shape;14;p4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4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4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matchingName="Usporedba">
  <p:cSld name="TWO_OBJECTS_WITH_TEXT">
    <p:spTree>
      <p:nvGrpSpPr>
        <p:cNvPr id="1" name="Shape 65"/>
        <p:cNvGrpSpPr/>
        <p:nvPr/>
      </p:nvGrpSpPr>
      <p:grpSpPr>
        <a:xfrm>
          <a:off x="0" y="0"/>
          <a:ext cx="0" cy="0"/>
          <a:chOff x="0" y="0"/>
          <a:chExt cx="0" cy="0"/>
        </a:xfrm>
      </p:grpSpPr>
      <p:sp>
        <p:nvSpPr>
          <p:cNvPr id="66" name="Google Shape;66;p5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5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604020202020204"/>
              <a:buNone/>
              <a:defRPr sz="2400" b="1"/>
            </a:lvl1pPr>
            <a:lvl2pPr marL="914400" lvl="1" indent="-228600" algn="l">
              <a:spcBef>
                <a:spcPts val="400"/>
              </a:spcBef>
              <a:spcAft>
                <a:spcPts val="0"/>
              </a:spcAft>
              <a:buClr>
                <a:schemeClr val="dk1"/>
              </a:buClr>
              <a:buSzPts val="2000"/>
              <a:buFont typeface="Arial" panose="020B0604020202020204"/>
              <a:buNone/>
              <a:defRPr sz="2000" b="1"/>
            </a:lvl2pPr>
            <a:lvl3pPr marL="1371600" lvl="2" indent="-228600" algn="l">
              <a:spcBef>
                <a:spcPts val="360"/>
              </a:spcBef>
              <a:spcAft>
                <a:spcPts val="0"/>
              </a:spcAft>
              <a:buClr>
                <a:schemeClr val="dk1"/>
              </a:buClr>
              <a:buSzPts val="1800"/>
              <a:buFont typeface="Arial" panose="020B0604020202020204"/>
              <a:buNone/>
              <a:defRPr sz="1800" b="1"/>
            </a:lvl3pPr>
            <a:lvl4pPr marL="1828800" lvl="3" indent="-228600" algn="l">
              <a:spcBef>
                <a:spcPts val="320"/>
              </a:spcBef>
              <a:spcAft>
                <a:spcPts val="0"/>
              </a:spcAft>
              <a:buClr>
                <a:schemeClr val="dk1"/>
              </a:buClr>
              <a:buSzPts val="1600"/>
              <a:buFont typeface="Arial" panose="020B0604020202020204"/>
              <a:buNone/>
              <a:defRPr sz="1600" b="1"/>
            </a:lvl4pPr>
            <a:lvl5pPr marL="2286000" lvl="4" indent="-228600" algn="l">
              <a:spcBef>
                <a:spcPts val="320"/>
              </a:spcBef>
              <a:spcAft>
                <a:spcPts val="0"/>
              </a:spcAft>
              <a:buClr>
                <a:schemeClr val="dk1"/>
              </a:buClr>
              <a:buSzPts val="1600"/>
              <a:buFont typeface="Arial" panose="020B0604020202020204"/>
              <a:buNone/>
              <a:defRPr sz="1600" b="1"/>
            </a:lvl5pPr>
            <a:lvl6pPr marL="2743200" lvl="5" indent="-228600" algn="l">
              <a:spcBef>
                <a:spcPts val="320"/>
              </a:spcBef>
              <a:spcAft>
                <a:spcPts val="0"/>
              </a:spcAft>
              <a:buClr>
                <a:schemeClr val="dk1"/>
              </a:buClr>
              <a:buSzPts val="1600"/>
              <a:buFont typeface="Arial" panose="020B0604020202020204"/>
              <a:buNone/>
              <a:defRPr sz="1600" b="1"/>
            </a:lvl6pPr>
            <a:lvl7pPr marL="3200400" lvl="6" indent="-228600" algn="l">
              <a:spcBef>
                <a:spcPts val="320"/>
              </a:spcBef>
              <a:spcAft>
                <a:spcPts val="0"/>
              </a:spcAft>
              <a:buClr>
                <a:schemeClr val="dk1"/>
              </a:buClr>
              <a:buSzPts val="1600"/>
              <a:buFont typeface="Arial" panose="020B0604020202020204"/>
              <a:buNone/>
              <a:defRPr sz="1600" b="1"/>
            </a:lvl7pPr>
            <a:lvl8pPr marL="3657600" lvl="7" indent="-228600" algn="l">
              <a:spcBef>
                <a:spcPts val="320"/>
              </a:spcBef>
              <a:spcAft>
                <a:spcPts val="0"/>
              </a:spcAft>
              <a:buClr>
                <a:schemeClr val="dk1"/>
              </a:buClr>
              <a:buSzPts val="1600"/>
              <a:buFont typeface="Arial" panose="020B0604020202020204"/>
              <a:buNone/>
              <a:defRPr sz="1600" b="1"/>
            </a:lvl8pPr>
            <a:lvl9pPr marL="4114800" lvl="8" indent="-228600" algn="l">
              <a:spcBef>
                <a:spcPts val="320"/>
              </a:spcBef>
              <a:spcAft>
                <a:spcPts val="0"/>
              </a:spcAft>
              <a:buClr>
                <a:schemeClr val="dk1"/>
              </a:buClr>
              <a:buSzPts val="1600"/>
              <a:buFont typeface="Arial" panose="020B0604020202020204"/>
              <a:buNone/>
              <a:defRPr sz="1600" b="1"/>
            </a:lvl9pPr>
          </a:lstStyle>
          <a:p/>
        </p:txBody>
      </p:sp>
      <p:sp>
        <p:nvSpPr>
          <p:cNvPr id="68" name="Google Shape;68;p5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panose="020B0604020202020204"/>
              <a:buChar char="•"/>
              <a:defRPr sz="2400"/>
            </a:lvl1pPr>
            <a:lvl2pPr marL="914400" lvl="1" indent="-355600" algn="l">
              <a:spcBef>
                <a:spcPts val="400"/>
              </a:spcBef>
              <a:spcAft>
                <a:spcPts val="0"/>
              </a:spcAft>
              <a:buClr>
                <a:schemeClr val="dk1"/>
              </a:buClr>
              <a:buSzPts val="2000"/>
              <a:buFont typeface="Arial" panose="020B0604020202020204"/>
              <a:buChar char="–"/>
              <a:defRPr sz="2000"/>
            </a:lvl2pPr>
            <a:lvl3pPr marL="1371600" lvl="2" indent="-342900" algn="l">
              <a:spcBef>
                <a:spcPts val="360"/>
              </a:spcBef>
              <a:spcAft>
                <a:spcPts val="0"/>
              </a:spcAft>
              <a:buClr>
                <a:schemeClr val="dk1"/>
              </a:buClr>
              <a:buSzPts val="1800"/>
              <a:buFont typeface="Arial" panose="020B0604020202020204"/>
              <a:buChar char="•"/>
              <a:defRPr sz="1800"/>
            </a:lvl3pPr>
            <a:lvl4pPr marL="1828800" lvl="3" indent="-330200" algn="l">
              <a:spcBef>
                <a:spcPts val="320"/>
              </a:spcBef>
              <a:spcAft>
                <a:spcPts val="0"/>
              </a:spcAft>
              <a:buClr>
                <a:schemeClr val="dk1"/>
              </a:buClr>
              <a:buSzPts val="1600"/>
              <a:buFont typeface="Arial" panose="020B0604020202020204"/>
              <a:buChar char="–"/>
              <a:defRPr sz="1600"/>
            </a:lvl4pPr>
            <a:lvl5pPr marL="2286000" lvl="4" indent="-330200" algn="l">
              <a:spcBef>
                <a:spcPts val="320"/>
              </a:spcBef>
              <a:spcAft>
                <a:spcPts val="0"/>
              </a:spcAft>
              <a:buClr>
                <a:schemeClr val="dk1"/>
              </a:buClr>
              <a:buSzPts val="1600"/>
              <a:buFont typeface="Arial" panose="020B0604020202020204"/>
              <a:buChar char="»"/>
              <a:defRPr sz="1600"/>
            </a:lvl5pPr>
            <a:lvl6pPr marL="2743200" lvl="5" indent="-330200" algn="l">
              <a:spcBef>
                <a:spcPts val="320"/>
              </a:spcBef>
              <a:spcAft>
                <a:spcPts val="0"/>
              </a:spcAft>
              <a:buClr>
                <a:schemeClr val="dk1"/>
              </a:buClr>
              <a:buSzPts val="1600"/>
              <a:buFont typeface="Arial" panose="020B0604020202020204"/>
              <a:buChar char="»"/>
              <a:defRPr sz="1600"/>
            </a:lvl6pPr>
            <a:lvl7pPr marL="3200400" lvl="6" indent="-330200" algn="l">
              <a:spcBef>
                <a:spcPts val="320"/>
              </a:spcBef>
              <a:spcAft>
                <a:spcPts val="0"/>
              </a:spcAft>
              <a:buClr>
                <a:schemeClr val="dk1"/>
              </a:buClr>
              <a:buSzPts val="1600"/>
              <a:buFont typeface="Arial" panose="020B0604020202020204"/>
              <a:buChar char="»"/>
              <a:defRPr sz="1600"/>
            </a:lvl7pPr>
            <a:lvl8pPr marL="3657600" lvl="7" indent="-330200" algn="l">
              <a:spcBef>
                <a:spcPts val="320"/>
              </a:spcBef>
              <a:spcAft>
                <a:spcPts val="0"/>
              </a:spcAft>
              <a:buClr>
                <a:schemeClr val="dk1"/>
              </a:buClr>
              <a:buSzPts val="1600"/>
              <a:buFont typeface="Arial" panose="020B0604020202020204"/>
              <a:buChar char="»"/>
              <a:defRPr sz="1600"/>
            </a:lvl8pPr>
            <a:lvl9pPr marL="4114800" lvl="8" indent="-330200" algn="l">
              <a:spcBef>
                <a:spcPts val="320"/>
              </a:spcBef>
              <a:spcAft>
                <a:spcPts val="0"/>
              </a:spcAft>
              <a:buClr>
                <a:schemeClr val="dk1"/>
              </a:buClr>
              <a:buSzPts val="1600"/>
              <a:buFont typeface="Arial" panose="020B0604020202020204"/>
              <a:buChar char="»"/>
              <a:defRPr sz="1600"/>
            </a:lvl9pPr>
          </a:lstStyle>
          <a:p/>
        </p:txBody>
      </p:sp>
      <p:sp>
        <p:nvSpPr>
          <p:cNvPr id="69" name="Google Shape;69;p5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604020202020204"/>
              <a:buNone/>
              <a:defRPr sz="2400" b="1"/>
            </a:lvl1pPr>
            <a:lvl2pPr marL="914400" lvl="1" indent="-228600" algn="l">
              <a:spcBef>
                <a:spcPts val="400"/>
              </a:spcBef>
              <a:spcAft>
                <a:spcPts val="0"/>
              </a:spcAft>
              <a:buClr>
                <a:schemeClr val="dk1"/>
              </a:buClr>
              <a:buSzPts val="2000"/>
              <a:buFont typeface="Arial" panose="020B0604020202020204"/>
              <a:buNone/>
              <a:defRPr sz="2000" b="1"/>
            </a:lvl2pPr>
            <a:lvl3pPr marL="1371600" lvl="2" indent="-228600" algn="l">
              <a:spcBef>
                <a:spcPts val="360"/>
              </a:spcBef>
              <a:spcAft>
                <a:spcPts val="0"/>
              </a:spcAft>
              <a:buClr>
                <a:schemeClr val="dk1"/>
              </a:buClr>
              <a:buSzPts val="1800"/>
              <a:buFont typeface="Arial" panose="020B0604020202020204"/>
              <a:buNone/>
              <a:defRPr sz="1800" b="1"/>
            </a:lvl3pPr>
            <a:lvl4pPr marL="1828800" lvl="3" indent="-228600" algn="l">
              <a:spcBef>
                <a:spcPts val="320"/>
              </a:spcBef>
              <a:spcAft>
                <a:spcPts val="0"/>
              </a:spcAft>
              <a:buClr>
                <a:schemeClr val="dk1"/>
              </a:buClr>
              <a:buSzPts val="1600"/>
              <a:buFont typeface="Arial" panose="020B0604020202020204"/>
              <a:buNone/>
              <a:defRPr sz="1600" b="1"/>
            </a:lvl4pPr>
            <a:lvl5pPr marL="2286000" lvl="4" indent="-228600" algn="l">
              <a:spcBef>
                <a:spcPts val="320"/>
              </a:spcBef>
              <a:spcAft>
                <a:spcPts val="0"/>
              </a:spcAft>
              <a:buClr>
                <a:schemeClr val="dk1"/>
              </a:buClr>
              <a:buSzPts val="1600"/>
              <a:buFont typeface="Arial" panose="020B0604020202020204"/>
              <a:buNone/>
              <a:defRPr sz="1600" b="1"/>
            </a:lvl5pPr>
            <a:lvl6pPr marL="2743200" lvl="5" indent="-228600" algn="l">
              <a:spcBef>
                <a:spcPts val="320"/>
              </a:spcBef>
              <a:spcAft>
                <a:spcPts val="0"/>
              </a:spcAft>
              <a:buClr>
                <a:schemeClr val="dk1"/>
              </a:buClr>
              <a:buSzPts val="1600"/>
              <a:buFont typeface="Arial" panose="020B0604020202020204"/>
              <a:buNone/>
              <a:defRPr sz="1600" b="1"/>
            </a:lvl6pPr>
            <a:lvl7pPr marL="3200400" lvl="6" indent="-228600" algn="l">
              <a:spcBef>
                <a:spcPts val="320"/>
              </a:spcBef>
              <a:spcAft>
                <a:spcPts val="0"/>
              </a:spcAft>
              <a:buClr>
                <a:schemeClr val="dk1"/>
              </a:buClr>
              <a:buSzPts val="1600"/>
              <a:buFont typeface="Arial" panose="020B0604020202020204"/>
              <a:buNone/>
              <a:defRPr sz="1600" b="1"/>
            </a:lvl7pPr>
            <a:lvl8pPr marL="3657600" lvl="7" indent="-228600" algn="l">
              <a:spcBef>
                <a:spcPts val="320"/>
              </a:spcBef>
              <a:spcAft>
                <a:spcPts val="0"/>
              </a:spcAft>
              <a:buClr>
                <a:schemeClr val="dk1"/>
              </a:buClr>
              <a:buSzPts val="1600"/>
              <a:buFont typeface="Arial" panose="020B0604020202020204"/>
              <a:buNone/>
              <a:defRPr sz="1600" b="1"/>
            </a:lvl8pPr>
            <a:lvl9pPr marL="4114800" lvl="8" indent="-228600" algn="l">
              <a:spcBef>
                <a:spcPts val="320"/>
              </a:spcBef>
              <a:spcAft>
                <a:spcPts val="0"/>
              </a:spcAft>
              <a:buClr>
                <a:schemeClr val="dk1"/>
              </a:buClr>
              <a:buSzPts val="1600"/>
              <a:buFont typeface="Arial" panose="020B0604020202020204"/>
              <a:buNone/>
              <a:defRPr sz="1600" b="1"/>
            </a:lvl9pPr>
          </a:lstStyle>
          <a:p/>
        </p:txBody>
      </p:sp>
      <p:sp>
        <p:nvSpPr>
          <p:cNvPr id="70" name="Google Shape;70;p5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panose="020B0604020202020204"/>
              <a:buChar char="•"/>
              <a:defRPr sz="2400"/>
            </a:lvl1pPr>
            <a:lvl2pPr marL="914400" lvl="1" indent="-355600" algn="l">
              <a:spcBef>
                <a:spcPts val="400"/>
              </a:spcBef>
              <a:spcAft>
                <a:spcPts val="0"/>
              </a:spcAft>
              <a:buClr>
                <a:schemeClr val="dk1"/>
              </a:buClr>
              <a:buSzPts val="2000"/>
              <a:buFont typeface="Arial" panose="020B0604020202020204"/>
              <a:buChar char="–"/>
              <a:defRPr sz="2000"/>
            </a:lvl2pPr>
            <a:lvl3pPr marL="1371600" lvl="2" indent="-342900" algn="l">
              <a:spcBef>
                <a:spcPts val="360"/>
              </a:spcBef>
              <a:spcAft>
                <a:spcPts val="0"/>
              </a:spcAft>
              <a:buClr>
                <a:schemeClr val="dk1"/>
              </a:buClr>
              <a:buSzPts val="1800"/>
              <a:buFont typeface="Arial" panose="020B0604020202020204"/>
              <a:buChar char="•"/>
              <a:defRPr sz="1800"/>
            </a:lvl3pPr>
            <a:lvl4pPr marL="1828800" lvl="3" indent="-330200" algn="l">
              <a:spcBef>
                <a:spcPts val="320"/>
              </a:spcBef>
              <a:spcAft>
                <a:spcPts val="0"/>
              </a:spcAft>
              <a:buClr>
                <a:schemeClr val="dk1"/>
              </a:buClr>
              <a:buSzPts val="1600"/>
              <a:buFont typeface="Arial" panose="020B0604020202020204"/>
              <a:buChar char="–"/>
              <a:defRPr sz="1600"/>
            </a:lvl4pPr>
            <a:lvl5pPr marL="2286000" lvl="4" indent="-330200" algn="l">
              <a:spcBef>
                <a:spcPts val="320"/>
              </a:spcBef>
              <a:spcAft>
                <a:spcPts val="0"/>
              </a:spcAft>
              <a:buClr>
                <a:schemeClr val="dk1"/>
              </a:buClr>
              <a:buSzPts val="1600"/>
              <a:buFont typeface="Arial" panose="020B0604020202020204"/>
              <a:buChar char="»"/>
              <a:defRPr sz="1600"/>
            </a:lvl5pPr>
            <a:lvl6pPr marL="2743200" lvl="5" indent="-330200" algn="l">
              <a:spcBef>
                <a:spcPts val="320"/>
              </a:spcBef>
              <a:spcAft>
                <a:spcPts val="0"/>
              </a:spcAft>
              <a:buClr>
                <a:schemeClr val="dk1"/>
              </a:buClr>
              <a:buSzPts val="1600"/>
              <a:buFont typeface="Arial" panose="020B0604020202020204"/>
              <a:buChar char="»"/>
              <a:defRPr sz="1600"/>
            </a:lvl6pPr>
            <a:lvl7pPr marL="3200400" lvl="6" indent="-330200" algn="l">
              <a:spcBef>
                <a:spcPts val="320"/>
              </a:spcBef>
              <a:spcAft>
                <a:spcPts val="0"/>
              </a:spcAft>
              <a:buClr>
                <a:schemeClr val="dk1"/>
              </a:buClr>
              <a:buSzPts val="1600"/>
              <a:buFont typeface="Arial" panose="020B0604020202020204"/>
              <a:buChar char="»"/>
              <a:defRPr sz="1600"/>
            </a:lvl7pPr>
            <a:lvl8pPr marL="3657600" lvl="7" indent="-330200" algn="l">
              <a:spcBef>
                <a:spcPts val="320"/>
              </a:spcBef>
              <a:spcAft>
                <a:spcPts val="0"/>
              </a:spcAft>
              <a:buClr>
                <a:schemeClr val="dk1"/>
              </a:buClr>
              <a:buSzPts val="1600"/>
              <a:buFont typeface="Arial" panose="020B0604020202020204"/>
              <a:buChar char="»"/>
              <a:defRPr sz="1600"/>
            </a:lvl8pPr>
            <a:lvl9pPr marL="4114800" lvl="8" indent="-330200" algn="l">
              <a:spcBef>
                <a:spcPts val="320"/>
              </a:spcBef>
              <a:spcAft>
                <a:spcPts val="0"/>
              </a:spcAft>
              <a:buClr>
                <a:schemeClr val="dk1"/>
              </a:buClr>
              <a:buSzPts val="1600"/>
              <a:buFont typeface="Arial" panose="020B0604020202020204"/>
              <a:buChar char="»"/>
              <a:defRPr sz="1600"/>
            </a:lvl9pPr>
          </a:lstStyle>
          <a:p/>
        </p:txBody>
      </p:sp>
      <p:sp>
        <p:nvSpPr>
          <p:cNvPr id="71" name="Google Shape;71;p5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5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5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matchingName="Zaglavlje odjeljka">
  <p:cSld name="SECTION_HEADER">
    <p:spTree>
      <p:nvGrpSpPr>
        <p:cNvPr id="1" name="Shape 74"/>
        <p:cNvGrpSpPr/>
        <p:nvPr/>
      </p:nvGrpSpPr>
      <p:grpSpPr>
        <a:xfrm>
          <a:off x="0" y="0"/>
          <a:ext cx="0" cy="0"/>
          <a:chOff x="0" y="0"/>
          <a:chExt cx="0" cy="0"/>
        </a:xfrm>
      </p:grpSpPr>
      <p:sp>
        <p:nvSpPr>
          <p:cNvPr id="75" name="Google Shape;75;p5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6" name="Google Shape;76;p5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panose="020B0604020202020204"/>
              <a:buNone/>
              <a:defRPr sz="2000"/>
            </a:lvl1pPr>
            <a:lvl2pPr marL="914400" lvl="1" indent="-228600" algn="l">
              <a:spcBef>
                <a:spcPts val="360"/>
              </a:spcBef>
              <a:spcAft>
                <a:spcPts val="0"/>
              </a:spcAft>
              <a:buClr>
                <a:schemeClr val="dk1"/>
              </a:buClr>
              <a:buSzPts val="1800"/>
              <a:buFont typeface="Arial" panose="020B0604020202020204"/>
              <a:buNone/>
              <a:defRPr sz="1800"/>
            </a:lvl2pPr>
            <a:lvl3pPr marL="1371600" lvl="2" indent="-228600" algn="l">
              <a:spcBef>
                <a:spcPts val="320"/>
              </a:spcBef>
              <a:spcAft>
                <a:spcPts val="0"/>
              </a:spcAft>
              <a:buClr>
                <a:schemeClr val="dk1"/>
              </a:buClr>
              <a:buSzPts val="1600"/>
              <a:buFont typeface="Arial" panose="020B0604020202020204"/>
              <a:buNone/>
              <a:defRPr sz="1600"/>
            </a:lvl3pPr>
            <a:lvl4pPr marL="1828800" lvl="3" indent="-228600" algn="l">
              <a:spcBef>
                <a:spcPts val="280"/>
              </a:spcBef>
              <a:spcAft>
                <a:spcPts val="0"/>
              </a:spcAft>
              <a:buClr>
                <a:schemeClr val="dk1"/>
              </a:buClr>
              <a:buSzPts val="1400"/>
              <a:buFont typeface="Arial" panose="020B0604020202020204"/>
              <a:buNone/>
              <a:defRPr sz="1400"/>
            </a:lvl4pPr>
            <a:lvl5pPr marL="2286000" lvl="4" indent="-228600" algn="l">
              <a:spcBef>
                <a:spcPts val="280"/>
              </a:spcBef>
              <a:spcAft>
                <a:spcPts val="0"/>
              </a:spcAft>
              <a:buClr>
                <a:schemeClr val="dk1"/>
              </a:buClr>
              <a:buSzPts val="1400"/>
              <a:buFont typeface="Arial" panose="020B0604020202020204"/>
              <a:buNone/>
              <a:defRPr sz="1400"/>
            </a:lvl5pPr>
            <a:lvl6pPr marL="2743200" lvl="5" indent="-228600" algn="l">
              <a:spcBef>
                <a:spcPts val="280"/>
              </a:spcBef>
              <a:spcAft>
                <a:spcPts val="0"/>
              </a:spcAft>
              <a:buClr>
                <a:schemeClr val="dk1"/>
              </a:buClr>
              <a:buSzPts val="1400"/>
              <a:buFont typeface="Arial" panose="020B0604020202020204"/>
              <a:buNone/>
              <a:defRPr sz="1400"/>
            </a:lvl6pPr>
            <a:lvl7pPr marL="3200400" lvl="6" indent="-228600" algn="l">
              <a:spcBef>
                <a:spcPts val="280"/>
              </a:spcBef>
              <a:spcAft>
                <a:spcPts val="0"/>
              </a:spcAft>
              <a:buClr>
                <a:schemeClr val="dk1"/>
              </a:buClr>
              <a:buSzPts val="1400"/>
              <a:buFont typeface="Arial" panose="020B0604020202020204"/>
              <a:buNone/>
              <a:defRPr sz="1400"/>
            </a:lvl7pPr>
            <a:lvl8pPr marL="3657600" lvl="7" indent="-228600" algn="l">
              <a:spcBef>
                <a:spcPts val="280"/>
              </a:spcBef>
              <a:spcAft>
                <a:spcPts val="0"/>
              </a:spcAft>
              <a:buClr>
                <a:schemeClr val="dk1"/>
              </a:buClr>
              <a:buSzPts val="1400"/>
              <a:buFont typeface="Arial" panose="020B0604020202020204"/>
              <a:buNone/>
              <a:defRPr sz="1400"/>
            </a:lvl8pPr>
            <a:lvl9pPr marL="4114800" lvl="8" indent="-228600" algn="l">
              <a:spcBef>
                <a:spcPts val="280"/>
              </a:spcBef>
              <a:spcAft>
                <a:spcPts val="0"/>
              </a:spcAft>
              <a:buClr>
                <a:schemeClr val="dk1"/>
              </a:buClr>
              <a:buSzPts val="1400"/>
              <a:buFont typeface="Arial" panose="020B0604020202020204"/>
              <a:buNone/>
              <a:defRPr sz="1400"/>
            </a:lvl9pPr>
          </a:lstStyle>
          <a:p/>
        </p:txBody>
      </p:sp>
      <p:sp>
        <p:nvSpPr>
          <p:cNvPr id="77" name="Google Shape;77;p5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5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5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Naslov i sadržaj">
  <p:cSld name="OBJECT">
    <p:spTree>
      <p:nvGrpSpPr>
        <p:cNvPr id="1" name="Shape 17"/>
        <p:cNvGrpSpPr/>
        <p:nvPr/>
      </p:nvGrpSpPr>
      <p:grpSpPr>
        <a:xfrm>
          <a:off x="0" y="0"/>
          <a:ext cx="0" cy="0"/>
          <a:chOff x="0" y="0"/>
          <a:chExt cx="0" cy="0"/>
        </a:xfrm>
      </p:grpSpPr>
      <p:sp>
        <p:nvSpPr>
          <p:cNvPr id="18" name="Google Shape;18;p4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 name="Google Shape;19;p4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20" name="Google Shape;20;p4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matchingName="Prazno">
  <p:cSld name="BLANK">
    <p:spTree>
      <p:nvGrpSpPr>
        <p:cNvPr id="1" name="Shape 23"/>
        <p:cNvGrpSpPr/>
        <p:nvPr/>
      </p:nvGrpSpPr>
      <p:grpSpPr>
        <a:xfrm>
          <a:off x="0" y="0"/>
          <a:ext cx="0" cy="0"/>
          <a:chOff x="0" y="0"/>
          <a:chExt cx="0" cy="0"/>
        </a:xfrm>
      </p:grpSpPr>
      <p:sp>
        <p:nvSpPr>
          <p:cNvPr id="24" name="Google Shape;24;p4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Dva sadržaja">
  <p:cSld name="TWO_OBJECTS">
    <p:spTree>
      <p:nvGrpSpPr>
        <p:cNvPr id="1" name="Shape 27"/>
        <p:cNvGrpSpPr/>
        <p:nvPr/>
      </p:nvGrpSpPr>
      <p:grpSpPr>
        <a:xfrm>
          <a:off x="0" y="0"/>
          <a:ext cx="0" cy="0"/>
          <a:chOff x="0" y="0"/>
          <a:chExt cx="0" cy="0"/>
        </a:xfrm>
      </p:grpSpPr>
      <p:sp>
        <p:nvSpPr>
          <p:cNvPr id="28" name="Google Shape;28;p4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 name="Google Shape;29;p4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panose="020B0604020202020204"/>
              <a:buChar char="•"/>
              <a:defRPr sz="2800"/>
            </a:lvl1pPr>
            <a:lvl2pPr marL="914400" lvl="1" indent="-381000" algn="l">
              <a:spcBef>
                <a:spcPts val="480"/>
              </a:spcBef>
              <a:spcAft>
                <a:spcPts val="0"/>
              </a:spcAft>
              <a:buClr>
                <a:schemeClr val="dk1"/>
              </a:buClr>
              <a:buSzPts val="2400"/>
              <a:buFont typeface="Arial" panose="020B0604020202020204"/>
              <a:buChar char="–"/>
              <a:defRPr sz="2400"/>
            </a:lvl2pPr>
            <a:lvl3pPr marL="1371600" lvl="2" indent="-355600" algn="l">
              <a:spcBef>
                <a:spcPts val="400"/>
              </a:spcBef>
              <a:spcAft>
                <a:spcPts val="0"/>
              </a:spcAft>
              <a:buClr>
                <a:schemeClr val="dk1"/>
              </a:buClr>
              <a:buSzPts val="2000"/>
              <a:buFont typeface="Arial" panose="020B0604020202020204"/>
              <a:buChar char="•"/>
              <a:defRPr sz="2000"/>
            </a:lvl3pPr>
            <a:lvl4pPr marL="1828800" lvl="3" indent="-342900" algn="l">
              <a:spcBef>
                <a:spcPts val="360"/>
              </a:spcBef>
              <a:spcAft>
                <a:spcPts val="0"/>
              </a:spcAft>
              <a:buClr>
                <a:schemeClr val="dk1"/>
              </a:buClr>
              <a:buSzPts val="1800"/>
              <a:buFont typeface="Arial" panose="020B0604020202020204"/>
              <a:buChar char="–"/>
              <a:defRPr sz="1800"/>
            </a:lvl4pPr>
            <a:lvl5pPr marL="2286000" lvl="4" indent="-342900" algn="l">
              <a:spcBef>
                <a:spcPts val="360"/>
              </a:spcBef>
              <a:spcAft>
                <a:spcPts val="0"/>
              </a:spcAft>
              <a:buClr>
                <a:schemeClr val="dk1"/>
              </a:buClr>
              <a:buSzPts val="1800"/>
              <a:buFont typeface="Arial" panose="020B0604020202020204"/>
              <a:buChar char="»"/>
              <a:defRPr sz="1800"/>
            </a:lvl5pPr>
            <a:lvl6pPr marL="2743200" lvl="5" indent="-342900" algn="l">
              <a:spcBef>
                <a:spcPts val="360"/>
              </a:spcBef>
              <a:spcAft>
                <a:spcPts val="0"/>
              </a:spcAft>
              <a:buClr>
                <a:schemeClr val="dk1"/>
              </a:buClr>
              <a:buSzPts val="1800"/>
              <a:buFont typeface="Arial" panose="020B0604020202020204"/>
              <a:buChar char="»"/>
              <a:defRPr sz="1800"/>
            </a:lvl6pPr>
            <a:lvl7pPr marL="3200400" lvl="6" indent="-342900" algn="l">
              <a:spcBef>
                <a:spcPts val="360"/>
              </a:spcBef>
              <a:spcAft>
                <a:spcPts val="0"/>
              </a:spcAft>
              <a:buClr>
                <a:schemeClr val="dk1"/>
              </a:buClr>
              <a:buSzPts val="1800"/>
              <a:buFont typeface="Arial" panose="020B0604020202020204"/>
              <a:buChar char="»"/>
              <a:defRPr sz="1800"/>
            </a:lvl7pPr>
            <a:lvl8pPr marL="3657600" lvl="7" indent="-342900" algn="l">
              <a:spcBef>
                <a:spcPts val="360"/>
              </a:spcBef>
              <a:spcAft>
                <a:spcPts val="0"/>
              </a:spcAft>
              <a:buClr>
                <a:schemeClr val="dk1"/>
              </a:buClr>
              <a:buSzPts val="1800"/>
              <a:buFont typeface="Arial" panose="020B0604020202020204"/>
              <a:buChar char="»"/>
              <a:defRPr sz="1800"/>
            </a:lvl8pPr>
            <a:lvl9pPr marL="4114800" lvl="8" indent="-342900" algn="l">
              <a:spcBef>
                <a:spcPts val="360"/>
              </a:spcBef>
              <a:spcAft>
                <a:spcPts val="0"/>
              </a:spcAft>
              <a:buClr>
                <a:schemeClr val="dk1"/>
              </a:buClr>
              <a:buSzPts val="1800"/>
              <a:buFont typeface="Arial" panose="020B0604020202020204"/>
              <a:buChar char="»"/>
              <a:defRPr sz="1800"/>
            </a:lvl9pPr>
          </a:lstStyle>
          <a:p/>
        </p:txBody>
      </p:sp>
      <p:sp>
        <p:nvSpPr>
          <p:cNvPr id="30" name="Google Shape;30;p4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panose="020B0604020202020204"/>
              <a:buChar char="•"/>
              <a:defRPr sz="2800"/>
            </a:lvl1pPr>
            <a:lvl2pPr marL="914400" lvl="1" indent="-381000" algn="l">
              <a:spcBef>
                <a:spcPts val="480"/>
              </a:spcBef>
              <a:spcAft>
                <a:spcPts val="0"/>
              </a:spcAft>
              <a:buClr>
                <a:schemeClr val="dk1"/>
              </a:buClr>
              <a:buSzPts val="2400"/>
              <a:buFont typeface="Arial" panose="020B0604020202020204"/>
              <a:buChar char="–"/>
              <a:defRPr sz="2400"/>
            </a:lvl2pPr>
            <a:lvl3pPr marL="1371600" lvl="2" indent="-355600" algn="l">
              <a:spcBef>
                <a:spcPts val="400"/>
              </a:spcBef>
              <a:spcAft>
                <a:spcPts val="0"/>
              </a:spcAft>
              <a:buClr>
                <a:schemeClr val="dk1"/>
              </a:buClr>
              <a:buSzPts val="2000"/>
              <a:buFont typeface="Arial" panose="020B0604020202020204"/>
              <a:buChar char="•"/>
              <a:defRPr sz="2000"/>
            </a:lvl3pPr>
            <a:lvl4pPr marL="1828800" lvl="3" indent="-342900" algn="l">
              <a:spcBef>
                <a:spcPts val="360"/>
              </a:spcBef>
              <a:spcAft>
                <a:spcPts val="0"/>
              </a:spcAft>
              <a:buClr>
                <a:schemeClr val="dk1"/>
              </a:buClr>
              <a:buSzPts val="1800"/>
              <a:buFont typeface="Arial" panose="020B0604020202020204"/>
              <a:buChar char="–"/>
              <a:defRPr sz="1800"/>
            </a:lvl4pPr>
            <a:lvl5pPr marL="2286000" lvl="4" indent="-342900" algn="l">
              <a:spcBef>
                <a:spcPts val="360"/>
              </a:spcBef>
              <a:spcAft>
                <a:spcPts val="0"/>
              </a:spcAft>
              <a:buClr>
                <a:schemeClr val="dk1"/>
              </a:buClr>
              <a:buSzPts val="1800"/>
              <a:buFont typeface="Arial" panose="020B0604020202020204"/>
              <a:buChar char="»"/>
              <a:defRPr sz="1800"/>
            </a:lvl5pPr>
            <a:lvl6pPr marL="2743200" lvl="5" indent="-342900" algn="l">
              <a:spcBef>
                <a:spcPts val="360"/>
              </a:spcBef>
              <a:spcAft>
                <a:spcPts val="0"/>
              </a:spcAft>
              <a:buClr>
                <a:schemeClr val="dk1"/>
              </a:buClr>
              <a:buSzPts val="1800"/>
              <a:buFont typeface="Arial" panose="020B0604020202020204"/>
              <a:buChar char="»"/>
              <a:defRPr sz="1800"/>
            </a:lvl6pPr>
            <a:lvl7pPr marL="3200400" lvl="6" indent="-342900" algn="l">
              <a:spcBef>
                <a:spcPts val="360"/>
              </a:spcBef>
              <a:spcAft>
                <a:spcPts val="0"/>
              </a:spcAft>
              <a:buClr>
                <a:schemeClr val="dk1"/>
              </a:buClr>
              <a:buSzPts val="1800"/>
              <a:buFont typeface="Arial" panose="020B0604020202020204"/>
              <a:buChar char="»"/>
              <a:defRPr sz="1800"/>
            </a:lvl7pPr>
            <a:lvl8pPr marL="3657600" lvl="7" indent="-342900" algn="l">
              <a:spcBef>
                <a:spcPts val="360"/>
              </a:spcBef>
              <a:spcAft>
                <a:spcPts val="0"/>
              </a:spcAft>
              <a:buClr>
                <a:schemeClr val="dk1"/>
              </a:buClr>
              <a:buSzPts val="1800"/>
              <a:buFont typeface="Arial" panose="020B0604020202020204"/>
              <a:buChar char="»"/>
              <a:defRPr sz="1800"/>
            </a:lvl8pPr>
            <a:lvl9pPr marL="4114800" lvl="8" indent="-342900" algn="l">
              <a:spcBef>
                <a:spcPts val="360"/>
              </a:spcBef>
              <a:spcAft>
                <a:spcPts val="0"/>
              </a:spcAft>
              <a:buClr>
                <a:schemeClr val="dk1"/>
              </a:buClr>
              <a:buSzPts val="1800"/>
              <a:buFont typeface="Arial" panose="020B0604020202020204"/>
              <a:buChar char="»"/>
              <a:defRPr sz="1800"/>
            </a:lvl9pPr>
          </a:lstStyle>
          <a:p/>
        </p:txBody>
      </p:sp>
      <p:sp>
        <p:nvSpPr>
          <p:cNvPr id="31" name="Google Shape;31;p4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matchingName="Okomiti naslov i tekst">
  <p:cSld name="VERTICAL_TITLE_AND_VERTICAL_TEXT">
    <p:spTree>
      <p:nvGrpSpPr>
        <p:cNvPr id="1" name="Shape 34"/>
        <p:cNvGrpSpPr/>
        <p:nvPr/>
      </p:nvGrpSpPr>
      <p:grpSpPr>
        <a:xfrm>
          <a:off x="0" y="0"/>
          <a:ext cx="0" cy="0"/>
          <a:chOff x="0" y="0"/>
          <a:chExt cx="0" cy="0"/>
        </a:xfrm>
      </p:grpSpPr>
      <p:sp>
        <p:nvSpPr>
          <p:cNvPr id="35" name="Google Shape;35;p5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 name="Google Shape;36;p5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37" name="Google Shape;37;p5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matchingName="Naslov i okomiti tekst">
  <p:cSld name="VERTICAL_TEXT">
    <p:spTree>
      <p:nvGrpSpPr>
        <p:cNvPr id="1" name="Shape 40"/>
        <p:cNvGrpSpPr/>
        <p:nvPr/>
      </p:nvGrpSpPr>
      <p:grpSpPr>
        <a:xfrm>
          <a:off x="0" y="0"/>
          <a:ext cx="0" cy="0"/>
          <a:chOff x="0" y="0"/>
          <a:chExt cx="0" cy="0"/>
        </a:xfrm>
      </p:grpSpPr>
      <p:sp>
        <p:nvSpPr>
          <p:cNvPr id="41" name="Google Shape;41;p5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 name="Google Shape;42;p51"/>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43" name="Google Shape;43;p5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matchingName="Slika s opisom">
  <p:cSld name="PICTURE_WITH_CAPTION_TEXT">
    <p:spTree>
      <p:nvGrpSpPr>
        <p:cNvPr id="1" name="Shape 46"/>
        <p:cNvGrpSpPr/>
        <p:nvPr/>
      </p:nvGrpSpPr>
      <p:grpSpPr>
        <a:xfrm>
          <a:off x="0" y="0"/>
          <a:ext cx="0" cy="0"/>
          <a:chOff x="0" y="0"/>
          <a:chExt cx="0" cy="0"/>
        </a:xfrm>
      </p:grpSpPr>
      <p:sp>
        <p:nvSpPr>
          <p:cNvPr id="47" name="Google Shape;47;p5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 name="Google Shape;48;p52"/>
          <p:cNvSpPr>
            <a:spLocks noGrp="1"/>
          </p:cNvSpPr>
          <p:nvPr>
            <p:ph type="pic" idx="2"/>
          </p:nvPr>
        </p:nvSpPr>
        <p:spPr>
          <a:xfrm>
            <a:off x="1792288" y="612775"/>
            <a:ext cx="5486400" cy="4114800"/>
          </a:xfrm>
          <a:prstGeom prst="rect">
            <a:avLst/>
          </a:prstGeom>
          <a:noFill/>
          <a:ln>
            <a:noFill/>
          </a:ln>
        </p:spPr>
      </p:sp>
      <p:sp>
        <p:nvSpPr>
          <p:cNvPr id="49" name="Google Shape;49;p5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panose="020B0604020202020204"/>
              <a:buNone/>
              <a:defRPr sz="1400"/>
            </a:lvl1pPr>
            <a:lvl2pPr marL="914400" lvl="1" indent="-228600" algn="l">
              <a:spcBef>
                <a:spcPts val="240"/>
              </a:spcBef>
              <a:spcAft>
                <a:spcPts val="0"/>
              </a:spcAft>
              <a:buClr>
                <a:schemeClr val="dk1"/>
              </a:buClr>
              <a:buSzPts val="1200"/>
              <a:buFont typeface="Arial" panose="020B0604020202020204"/>
              <a:buNone/>
              <a:defRPr sz="1200"/>
            </a:lvl2pPr>
            <a:lvl3pPr marL="1371600" lvl="2" indent="-228600" algn="l">
              <a:spcBef>
                <a:spcPts val="200"/>
              </a:spcBef>
              <a:spcAft>
                <a:spcPts val="0"/>
              </a:spcAft>
              <a:buClr>
                <a:schemeClr val="dk1"/>
              </a:buClr>
              <a:buSzPts val="1000"/>
              <a:buFont typeface="Arial" panose="020B0604020202020204"/>
              <a:buNone/>
              <a:defRPr sz="1000"/>
            </a:lvl3pPr>
            <a:lvl4pPr marL="1828800" lvl="3" indent="-228600" algn="l">
              <a:spcBef>
                <a:spcPts val="180"/>
              </a:spcBef>
              <a:spcAft>
                <a:spcPts val="0"/>
              </a:spcAft>
              <a:buClr>
                <a:schemeClr val="dk1"/>
              </a:buClr>
              <a:buSzPts val="900"/>
              <a:buFont typeface="Arial" panose="020B0604020202020204"/>
              <a:buNone/>
              <a:defRPr sz="900"/>
            </a:lvl4pPr>
            <a:lvl5pPr marL="2286000" lvl="4" indent="-228600" algn="l">
              <a:spcBef>
                <a:spcPts val="180"/>
              </a:spcBef>
              <a:spcAft>
                <a:spcPts val="0"/>
              </a:spcAft>
              <a:buClr>
                <a:schemeClr val="dk1"/>
              </a:buClr>
              <a:buSzPts val="900"/>
              <a:buFont typeface="Arial" panose="020B0604020202020204"/>
              <a:buNone/>
              <a:defRPr sz="900"/>
            </a:lvl5pPr>
            <a:lvl6pPr marL="2743200" lvl="5" indent="-228600" algn="l">
              <a:spcBef>
                <a:spcPts val="180"/>
              </a:spcBef>
              <a:spcAft>
                <a:spcPts val="0"/>
              </a:spcAft>
              <a:buClr>
                <a:schemeClr val="dk1"/>
              </a:buClr>
              <a:buSzPts val="900"/>
              <a:buFont typeface="Arial" panose="020B0604020202020204"/>
              <a:buNone/>
              <a:defRPr sz="900"/>
            </a:lvl6pPr>
            <a:lvl7pPr marL="3200400" lvl="6" indent="-228600" algn="l">
              <a:spcBef>
                <a:spcPts val="180"/>
              </a:spcBef>
              <a:spcAft>
                <a:spcPts val="0"/>
              </a:spcAft>
              <a:buClr>
                <a:schemeClr val="dk1"/>
              </a:buClr>
              <a:buSzPts val="900"/>
              <a:buFont typeface="Arial" panose="020B0604020202020204"/>
              <a:buNone/>
              <a:defRPr sz="900"/>
            </a:lvl7pPr>
            <a:lvl8pPr marL="3657600" lvl="7" indent="-228600" algn="l">
              <a:spcBef>
                <a:spcPts val="180"/>
              </a:spcBef>
              <a:spcAft>
                <a:spcPts val="0"/>
              </a:spcAft>
              <a:buClr>
                <a:schemeClr val="dk1"/>
              </a:buClr>
              <a:buSzPts val="900"/>
              <a:buFont typeface="Arial" panose="020B0604020202020204"/>
              <a:buNone/>
              <a:defRPr sz="900"/>
            </a:lvl8pPr>
            <a:lvl9pPr marL="4114800" lvl="8" indent="-228600" algn="l">
              <a:spcBef>
                <a:spcPts val="180"/>
              </a:spcBef>
              <a:spcAft>
                <a:spcPts val="0"/>
              </a:spcAft>
              <a:buClr>
                <a:schemeClr val="dk1"/>
              </a:buClr>
              <a:buSzPts val="900"/>
              <a:buFont typeface="Arial" panose="020B0604020202020204"/>
              <a:buNone/>
              <a:defRPr sz="900"/>
            </a:lvl9pPr>
          </a:lstStyle>
          <a:p/>
        </p:txBody>
      </p:sp>
      <p:sp>
        <p:nvSpPr>
          <p:cNvPr id="50" name="Google Shape;50;p5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Sadržaj s opisom">
  <p:cSld name="OBJECT_WITH_CAPTION_TEXT">
    <p:spTree>
      <p:nvGrpSpPr>
        <p:cNvPr id="1" name="Shape 53"/>
        <p:cNvGrpSpPr/>
        <p:nvPr/>
      </p:nvGrpSpPr>
      <p:grpSpPr>
        <a:xfrm>
          <a:off x="0" y="0"/>
          <a:ext cx="0" cy="0"/>
          <a:chOff x="0" y="0"/>
          <a:chExt cx="0" cy="0"/>
        </a:xfrm>
      </p:grpSpPr>
      <p:sp>
        <p:nvSpPr>
          <p:cNvPr id="54" name="Google Shape;54;p5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5" name="Google Shape;55;p5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panose="020B0604020202020204"/>
              <a:buChar char="•"/>
              <a:defRPr sz="3200"/>
            </a:lvl1pPr>
            <a:lvl2pPr marL="914400" lvl="1" indent="-406400" algn="l">
              <a:spcBef>
                <a:spcPts val="560"/>
              </a:spcBef>
              <a:spcAft>
                <a:spcPts val="0"/>
              </a:spcAft>
              <a:buClr>
                <a:schemeClr val="dk1"/>
              </a:buClr>
              <a:buSzPts val="2800"/>
              <a:buFont typeface="Arial" panose="020B0604020202020204"/>
              <a:buChar char="–"/>
              <a:defRPr sz="2800"/>
            </a:lvl2pPr>
            <a:lvl3pPr marL="1371600" lvl="2" indent="-381000" algn="l">
              <a:spcBef>
                <a:spcPts val="480"/>
              </a:spcBef>
              <a:spcAft>
                <a:spcPts val="0"/>
              </a:spcAft>
              <a:buClr>
                <a:schemeClr val="dk1"/>
              </a:buClr>
              <a:buSzPts val="2400"/>
              <a:buFont typeface="Arial" panose="020B0604020202020204"/>
              <a:buChar char="•"/>
              <a:defRPr sz="2400"/>
            </a:lvl3pPr>
            <a:lvl4pPr marL="1828800" lvl="3" indent="-355600" algn="l">
              <a:spcBef>
                <a:spcPts val="400"/>
              </a:spcBef>
              <a:spcAft>
                <a:spcPts val="0"/>
              </a:spcAft>
              <a:buClr>
                <a:schemeClr val="dk1"/>
              </a:buClr>
              <a:buSzPts val="2000"/>
              <a:buFont typeface="Arial" panose="020B0604020202020204"/>
              <a:buChar char="–"/>
              <a:defRPr sz="2000"/>
            </a:lvl4pPr>
            <a:lvl5pPr marL="2286000" lvl="4" indent="-355600" algn="l">
              <a:spcBef>
                <a:spcPts val="400"/>
              </a:spcBef>
              <a:spcAft>
                <a:spcPts val="0"/>
              </a:spcAft>
              <a:buClr>
                <a:schemeClr val="dk1"/>
              </a:buClr>
              <a:buSzPts val="2000"/>
              <a:buFont typeface="Arial" panose="020B0604020202020204"/>
              <a:buChar char="»"/>
              <a:defRPr sz="2000"/>
            </a:lvl5pPr>
            <a:lvl6pPr marL="2743200" lvl="5" indent="-355600" algn="l">
              <a:spcBef>
                <a:spcPts val="400"/>
              </a:spcBef>
              <a:spcAft>
                <a:spcPts val="0"/>
              </a:spcAft>
              <a:buClr>
                <a:schemeClr val="dk1"/>
              </a:buClr>
              <a:buSzPts val="2000"/>
              <a:buFont typeface="Arial" panose="020B0604020202020204"/>
              <a:buChar char="»"/>
              <a:defRPr sz="2000"/>
            </a:lvl6pPr>
            <a:lvl7pPr marL="3200400" lvl="6" indent="-355600" algn="l">
              <a:spcBef>
                <a:spcPts val="400"/>
              </a:spcBef>
              <a:spcAft>
                <a:spcPts val="0"/>
              </a:spcAft>
              <a:buClr>
                <a:schemeClr val="dk1"/>
              </a:buClr>
              <a:buSzPts val="2000"/>
              <a:buFont typeface="Arial" panose="020B0604020202020204"/>
              <a:buChar char="»"/>
              <a:defRPr sz="2000"/>
            </a:lvl7pPr>
            <a:lvl8pPr marL="3657600" lvl="7" indent="-355600" algn="l">
              <a:spcBef>
                <a:spcPts val="400"/>
              </a:spcBef>
              <a:spcAft>
                <a:spcPts val="0"/>
              </a:spcAft>
              <a:buClr>
                <a:schemeClr val="dk1"/>
              </a:buClr>
              <a:buSzPts val="2000"/>
              <a:buFont typeface="Arial" panose="020B0604020202020204"/>
              <a:buChar char="»"/>
              <a:defRPr sz="2000"/>
            </a:lvl8pPr>
            <a:lvl9pPr marL="4114800" lvl="8" indent="-355600" algn="l">
              <a:spcBef>
                <a:spcPts val="400"/>
              </a:spcBef>
              <a:spcAft>
                <a:spcPts val="0"/>
              </a:spcAft>
              <a:buClr>
                <a:schemeClr val="dk1"/>
              </a:buClr>
              <a:buSzPts val="2000"/>
              <a:buFont typeface="Arial" panose="020B0604020202020204"/>
              <a:buChar char="»"/>
              <a:defRPr sz="2000"/>
            </a:lvl9pPr>
          </a:lstStyle>
          <a:p/>
        </p:txBody>
      </p:sp>
      <p:sp>
        <p:nvSpPr>
          <p:cNvPr id="56" name="Google Shape;56;p5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panose="020B0604020202020204"/>
              <a:buNone/>
              <a:defRPr sz="1400"/>
            </a:lvl1pPr>
            <a:lvl2pPr marL="914400" lvl="1" indent="-228600" algn="l">
              <a:spcBef>
                <a:spcPts val="240"/>
              </a:spcBef>
              <a:spcAft>
                <a:spcPts val="0"/>
              </a:spcAft>
              <a:buClr>
                <a:schemeClr val="dk1"/>
              </a:buClr>
              <a:buSzPts val="1200"/>
              <a:buFont typeface="Arial" panose="020B0604020202020204"/>
              <a:buNone/>
              <a:defRPr sz="1200"/>
            </a:lvl2pPr>
            <a:lvl3pPr marL="1371600" lvl="2" indent="-228600" algn="l">
              <a:spcBef>
                <a:spcPts val="200"/>
              </a:spcBef>
              <a:spcAft>
                <a:spcPts val="0"/>
              </a:spcAft>
              <a:buClr>
                <a:schemeClr val="dk1"/>
              </a:buClr>
              <a:buSzPts val="1000"/>
              <a:buFont typeface="Arial" panose="020B0604020202020204"/>
              <a:buNone/>
              <a:defRPr sz="1000"/>
            </a:lvl3pPr>
            <a:lvl4pPr marL="1828800" lvl="3" indent="-228600" algn="l">
              <a:spcBef>
                <a:spcPts val="180"/>
              </a:spcBef>
              <a:spcAft>
                <a:spcPts val="0"/>
              </a:spcAft>
              <a:buClr>
                <a:schemeClr val="dk1"/>
              </a:buClr>
              <a:buSzPts val="900"/>
              <a:buFont typeface="Arial" panose="020B0604020202020204"/>
              <a:buNone/>
              <a:defRPr sz="900"/>
            </a:lvl4pPr>
            <a:lvl5pPr marL="2286000" lvl="4" indent="-228600" algn="l">
              <a:spcBef>
                <a:spcPts val="180"/>
              </a:spcBef>
              <a:spcAft>
                <a:spcPts val="0"/>
              </a:spcAft>
              <a:buClr>
                <a:schemeClr val="dk1"/>
              </a:buClr>
              <a:buSzPts val="900"/>
              <a:buFont typeface="Arial" panose="020B0604020202020204"/>
              <a:buNone/>
              <a:defRPr sz="900"/>
            </a:lvl5pPr>
            <a:lvl6pPr marL="2743200" lvl="5" indent="-228600" algn="l">
              <a:spcBef>
                <a:spcPts val="180"/>
              </a:spcBef>
              <a:spcAft>
                <a:spcPts val="0"/>
              </a:spcAft>
              <a:buClr>
                <a:schemeClr val="dk1"/>
              </a:buClr>
              <a:buSzPts val="900"/>
              <a:buFont typeface="Arial" panose="020B0604020202020204"/>
              <a:buNone/>
              <a:defRPr sz="900"/>
            </a:lvl6pPr>
            <a:lvl7pPr marL="3200400" lvl="6" indent="-228600" algn="l">
              <a:spcBef>
                <a:spcPts val="180"/>
              </a:spcBef>
              <a:spcAft>
                <a:spcPts val="0"/>
              </a:spcAft>
              <a:buClr>
                <a:schemeClr val="dk1"/>
              </a:buClr>
              <a:buSzPts val="900"/>
              <a:buFont typeface="Arial" panose="020B0604020202020204"/>
              <a:buNone/>
              <a:defRPr sz="900"/>
            </a:lvl7pPr>
            <a:lvl8pPr marL="3657600" lvl="7" indent="-228600" algn="l">
              <a:spcBef>
                <a:spcPts val="180"/>
              </a:spcBef>
              <a:spcAft>
                <a:spcPts val="0"/>
              </a:spcAft>
              <a:buClr>
                <a:schemeClr val="dk1"/>
              </a:buClr>
              <a:buSzPts val="900"/>
              <a:buFont typeface="Arial" panose="020B0604020202020204"/>
              <a:buNone/>
              <a:defRPr sz="900"/>
            </a:lvl8pPr>
            <a:lvl9pPr marL="4114800" lvl="8" indent="-228600" algn="l">
              <a:spcBef>
                <a:spcPts val="180"/>
              </a:spcBef>
              <a:spcAft>
                <a:spcPts val="0"/>
              </a:spcAft>
              <a:buClr>
                <a:schemeClr val="dk1"/>
              </a:buClr>
              <a:buSzPts val="900"/>
              <a:buFont typeface="Arial" panose="020B0604020202020204"/>
              <a:buNone/>
              <a:defRPr sz="900"/>
            </a:lvl9pPr>
          </a:lstStyle>
          <a:p/>
        </p:txBody>
      </p:sp>
      <p:sp>
        <p:nvSpPr>
          <p:cNvPr id="57" name="Google Shape;57;p5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5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matchingName="Samo naslov">
  <p:cSld name="TITLE_ONLY">
    <p:spTree>
      <p:nvGrpSpPr>
        <p:cNvPr id="1" name="Shape 60"/>
        <p:cNvGrpSpPr/>
        <p:nvPr/>
      </p:nvGrpSpPr>
      <p:grpSpPr>
        <a:xfrm>
          <a:off x="0" y="0"/>
          <a:ext cx="0" cy="0"/>
          <a:chOff x="0" y="0"/>
          <a:chExt cx="0" cy="0"/>
        </a:xfrm>
      </p:grpSpPr>
      <p:sp>
        <p:nvSpPr>
          <p:cNvPr id="61" name="Google Shape;61;p5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2" name="Google Shape;62;p5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chemeClr val="dk1"/>
              </a:buClr>
              <a:buSzPts val="1400"/>
              <a:buFont typeface="Arial" panose="020B0604020202020204"/>
              <a:buNone/>
              <a:defRPr sz="1400" b="0" i="0" u="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stretch>
            <a:fillRect/>
          </a:stretch>
        </a:blipFill>
        <a:effectLst/>
      </p:bgPr>
    </p:bg>
    <p:spTree>
      <p:nvGrpSpPr>
        <p:cNvPr id="1" name="Shape 5"/>
        <p:cNvGrpSpPr/>
        <p:nvPr/>
      </p:nvGrpSpPr>
      <p:grpSpPr>
        <a:xfrm>
          <a:off x="0" y="0"/>
          <a:ext cx="0" cy="0"/>
          <a:chOff x="0" y="0"/>
          <a:chExt cx="0" cy="0"/>
        </a:xfrm>
      </p:grpSpPr>
      <p:sp>
        <p:nvSpPr>
          <p:cNvPr id="6" name="Google Shape;6;p4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7" name="Google Shape;7;p4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 name="Google Shape;8;p4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 name="Google Shape;9;p4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0" name="Google Shape;10;p4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hyperlink" Target="https://www.youtube.com/watch?v=GX3Ivxn8tXA"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528325" y="259000"/>
            <a:ext cx="8567400" cy="2496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7200"/>
              <a:buFont typeface="Arial" panose="020B0604020202020204"/>
              <a:buNone/>
            </a:pPr>
            <a:endParaRPr sz="7200" b="1">
              <a:solidFill>
                <a:schemeClr val="lt1"/>
              </a:solidFill>
            </a:endParaRPr>
          </a:p>
          <a:p>
            <a:pPr marL="0" lvl="0" indent="0" algn="ctr" rtl="0">
              <a:lnSpc>
                <a:spcPct val="100000"/>
              </a:lnSpc>
              <a:spcBef>
                <a:spcPts val="0"/>
              </a:spcBef>
              <a:spcAft>
                <a:spcPts val="0"/>
              </a:spcAft>
              <a:buClr>
                <a:schemeClr val="lt1"/>
              </a:buClr>
              <a:buSzPts val="7200"/>
              <a:buFont typeface="Arial" panose="020B0604020202020204"/>
              <a:buNone/>
            </a:pPr>
            <a:endParaRPr sz="7200" b="1">
              <a:solidFill>
                <a:schemeClr val="lt1"/>
              </a:solidFill>
            </a:endParaRPr>
          </a:p>
          <a:p>
            <a:pPr marL="0" lvl="0" indent="0" algn="ctr" rtl="0">
              <a:lnSpc>
                <a:spcPct val="100000"/>
              </a:lnSpc>
              <a:spcBef>
                <a:spcPts val="0"/>
              </a:spcBef>
              <a:spcAft>
                <a:spcPts val="0"/>
              </a:spcAft>
              <a:buClr>
                <a:schemeClr val="lt1"/>
              </a:buClr>
              <a:buSzPts val="7200"/>
              <a:buFont typeface="Arial" panose="020B0604020202020204"/>
              <a:buNone/>
            </a:pPr>
            <a:endParaRPr sz="7200" b="1">
              <a:solidFill>
                <a:schemeClr val="lt1"/>
              </a:solidFill>
            </a:endParaRPr>
          </a:p>
          <a:p>
            <a:pPr marL="0" lvl="0" indent="0" algn="ctr" rtl="0">
              <a:lnSpc>
                <a:spcPct val="100000"/>
              </a:lnSpc>
              <a:spcBef>
                <a:spcPts val="0"/>
              </a:spcBef>
              <a:spcAft>
                <a:spcPts val="0"/>
              </a:spcAft>
              <a:buClr>
                <a:schemeClr val="lt1"/>
              </a:buClr>
              <a:buSzPts val="7200"/>
              <a:buFont typeface="Arial" panose="020B0604020202020204"/>
              <a:buNone/>
            </a:pPr>
            <a:r>
              <a:rPr lang="en-US" sz="7200" b="1" i="0" u="none">
                <a:solidFill>
                  <a:schemeClr val="lt1"/>
                </a:solidFill>
                <a:latin typeface="Arial" panose="020B0604020202020204"/>
                <a:ea typeface="Arial" panose="020B0604020202020204"/>
                <a:cs typeface="Arial" panose="020B0604020202020204"/>
                <a:sym typeface="Arial" panose="020B0604020202020204"/>
              </a:rPr>
              <a:t>LET IT START WITH ME</a:t>
            </a:r>
            <a:endParaRPr sz="7200" b="1" i="0" u="none">
              <a:solidFill>
                <a:schemeClr val="lt1"/>
              </a:solidFill>
              <a:latin typeface="Arial" panose="020B0604020202020204"/>
              <a:ea typeface="Arial" panose="020B0604020202020204"/>
              <a:cs typeface="Arial" panose="020B0604020202020204"/>
              <a:sym typeface="Arial" panose="020B0604020202020204"/>
            </a:endParaRPr>
          </a:p>
          <a:p>
            <a:pPr marL="0" lvl="0" indent="0" algn="ctr" rtl="0">
              <a:lnSpc>
                <a:spcPct val="100000"/>
              </a:lnSpc>
              <a:spcBef>
                <a:spcPts val="0"/>
              </a:spcBef>
              <a:spcAft>
                <a:spcPts val="0"/>
              </a:spcAft>
              <a:buClr>
                <a:schemeClr val="lt1"/>
              </a:buClr>
              <a:buSzPts val="7200"/>
              <a:buFont typeface="Arial" panose="020B0604020202020204"/>
              <a:buNone/>
            </a:pPr>
            <a:endParaRPr sz="3000" b="1">
              <a:solidFill>
                <a:schemeClr val="lt1"/>
              </a:solidFill>
            </a:endParaRPr>
          </a:p>
          <a:p>
            <a:pPr marL="4572000" lvl="0" indent="0" algn="l" rtl="0">
              <a:spcBef>
                <a:spcPts val="0"/>
              </a:spcBef>
              <a:spcAft>
                <a:spcPts val="0"/>
              </a:spcAft>
              <a:buClr>
                <a:schemeClr val="lt1"/>
              </a:buClr>
              <a:buSzPts val="7200"/>
              <a:buFont typeface="Arial" panose="020B0604020202020204"/>
              <a:buNone/>
            </a:pPr>
            <a:r>
              <a:rPr lang="en-US" sz="3000" b="1">
                <a:solidFill>
                  <a:srgbClr val="674EA7"/>
                </a:solidFill>
              </a:rPr>
              <a:t>by Romana Zelda</a:t>
            </a:r>
            <a:endParaRPr sz="3000" b="1">
              <a:solidFill>
                <a:srgbClr val="674EA7"/>
              </a:solidFill>
            </a:endParaRPr>
          </a:p>
          <a:p>
            <a:pPr marL="4114800" lvl="0" indent="457200" algn="l" rtl="0">
              <a:spcBef>
                <a:spcPts val="0"/>
              </a:spcBef>
              <a:spcAft>
                <a:spcPts val="0"/>
              </a:spcAft>
              <a:buClr>
                <a:schemeClr val="lt1"/>
              </a:buClr>
              <a:buSzPts val="7200"/>
              <a:buFont typeface="Arial" panose="020B0604020202020204"/>
              <a:buNone/>
            </a:pPr>
            <a:r>
              <a:rPr lang="en-US" sz="3000" b="1">
                <a:solidFill>
                  <a:srgbClr val="674EA7"/>
                </a:solidFill>
              </a:rPr>
              <a:t>Portugal mobility</a:t>
            </a:r>
            <a:endParaRPr sz="3000" b="1">
              <a:solidFill>
                <a:srgbClr val="674EA7"/>
              </a:solidFill>
            </a:endParaRPr>
          </a:p>
          <a:p>
            <a:pPr marL="0" lvl="0" indent="0" algn="ctr" rtl="0">
              <a:lnSpc>
                <a:spcPct val="100000"/>
              </a:lnSpc>
              <a:spcBef>
                <a:spcPts val="0"/>
              </a:spcBef>
              <a:spcAft>
                <a:spcPts val="0"/>
              </a:spcAft>
              <a:buClr>
                <a:schemeClr val="lt1"/>
              </a:buClr>
              <a:buSzPts val="7200"/>
              <a:buFont typeface="Arial" panose="020B0604020202020204"/>
              <a:buNone/>
            </a:pPr>
            <a:endParaRPr sz="3000" b="1">
              <a:solidFill>
                <a:schemeClr val="lt1"/>
              </a:solidFill>
            </a:endParaRPr>
          </a:p>
        </p:txBody>
      </p:sp>
      <p:sp>
        <p:nvSpPr>
          <p:cNvPr id="85" name="Google Shape;85;p1"/>
          <p:cNvSpPr txBox="1"/>
          <p:nvPr/>
        </p:nvSpPr>
        <p:spPr>
          <a:xfrm>
            <a:off x="250825" y="5445125"/>
            <a:ext cx="5111750" cy="647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86" name="Google Shape;86;p1"/>
          <p:cNvPicPr preferRelativeResize="0"/>
          <p:nvPr/>
        </p:nvPicPr>
        <p:blipFill>
          <a:blip r:embed="rId2"/>
          <a:stretch>
            <a:fillRect/>
          </a:stretch>
        </p:blipFill>
        <p:spPr>
          <a:xfrm>
            <a:off x="4422222" y="5445125"/>
            <a:ext cx="3506130" cy="719025"/>
          </a:xfrm>
          <a:prstGeom prst="rect">
            <a:avLst/>
          </a:prstGeom>
          <a:noFill/>
          <a:ln>
            <a:noFill/>
          </a:ln>
        </p:spPr>
      </p:pic>
      <p:pic>
        <p:nvPicPr>
          <p:cNvPr id="87" name="Google Shape;87;p1"/>
          <p:cNvPicPr preferRelativeResize="0"/>
          <p:nvPr/>
        </p:nvPicPr>
        <p:blipFill>
          <a:blip r:embed="rId3"/>
          <a:stretch>
            <a:fillRect/>
          </a:stretch>
        </p:blipFill>
        <p:spPr>
          <a:xfrm>
            <a:off x="755650" y="5373788"/>
            <a:ext cx="2766300" cy="790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0"/>
          <p:cNvSpPr txBox="1">
            <a:spLocks noGrp="1"/>
          </p:cNvSpPr>
          <p:nvPr>
            <p:ph type="title"/>
          </p:nvPr>
        </p:nvSpPr>
        <p:spPr>
          <a:xfrm>
            <a:off x="323850" y="63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panose="020B0604020202020204"/>
              <a:buNone/>
            </a:pPr>
            <a:r>
              <a:rPr lang="en-US" sz="4400" b="0" i="0" u="none">
                <a:solidFill>
                  <a:schemeClr val="dk2"/>
                </a:solidFill>
                <a:latin typeface="Arial" panose="020B0604020202020204"/>
                <a:ea typeface="Arial" panose="020B0604020202020204"/>
                <a:cs typeface="Arial" panose="020B0604020202020204"/>
                <a:sym typeface="Arial" panose="020B0604020202020204"/>
              </a:rPr>
              <a:t>DISCRIMINATION</a:t>
            </a:r>
            <a:endParaRPr lang="en-US" sz="4400" b="0" i="0" u="none">
              <a:solidFill>
                <a:schemeClr val="dk2"/>
              </a:solidFill>
              <a:latin typeface="Arial" panose="020B0604020202020204"/>
              <a:ea typeface="Arial" panose="020B0604020202020204"/>
              <a:cs typeface="Arial" panose="020B0604020202020204"/>
              <a:sym typeface="Arial" panose="020B0604020202020204"/>
            </a:endParaRPr>
          </a:p>
        </p:txBody>
      </p:sp>
      <p:sp>
        <p:nvSpPr>
          <p:cNvPr id="138" name="Google Shape;138;p10"/>
          <p:cNvSpPr txBox="1"/>
          <p:nvPr/>
        </p:nvSpPr>
        <p:spPr>
          <a:xfrm>
            <a:off x="1547812" y="1484312"/>
            <a:ext cx="7005637" cy="20621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2124"/>
              </a:buClr>
              <a:buSzPts val="3200"/>
              <a:buFont typeface="Arial" panose="020B0604020202020204"/>
              <a:buNone/>
            </a:pPr>
            <a:r>
              <a:rPr lang="en-US" sz="3200" b="0" i="0" u="none">
                <a:solidFill>
                  <a:srgbClr val="202124"/>
                </a:solidFill>
                <a:latin typeface="Arial" panose="020B0604020202020204"/>
                <a:ea typeface="Arial" panose="020B0604020202020204"/>
                <a:cs typeface="Arial" panose="020B0604020202020204"/>
                <a:sym typeface="Arial" panose="020B0604020202020204"/>
              </a:rPr>
              <a:t>is the unfair or prejudicial treatment of people and groups based on characteristics such as race, gender, age or sexual orientation</a:t>
            </a:r>
            <a:endParaRPr lang="en-US" sz="3200" b="0" i="0" u="none">
              <a:solidFill>
                <a:srgbClr val="202124"/>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1"/>
          <p:cNvPicPr preferRelativeResize="0"/>
          <p:nvPr/>
        </p:nvPicPr>
        <p:blipFill rotWithShape="1">
          <a:blip r:embed="rId1"/>
          <a:srcRect/>
          <a:stretch>
            <a:fillRect/>
          </a:stretch>
        </p:blipFill>
        <p:spPr>
          <a:xfrm>
            <a:off x="684212" y="104775"/>
            <a:ext cx="7704137" cy="6400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12"/>
          <p:cNvPicPr preferRelativeResize="0"/>
          <p:nvPr/>
        </p:nvPicPr>
        <p:blipFill rotWithShape="1">
          <a:blip r:embed="rId1"/>
          <a:srcRect/>
          <a:stretch>
            <a:fillRect/>
          </a:stretch>
        </p:blipFill>
        <p:spPr>
          <a:xfrm>
            <a:off x="1619250" y="188912"/>
            <a:ext cx="6192837" cy="61928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3"/>
          <p:cNvSpPr txBox="1">
            <a:spLocks noGrp="1"/>
          </p:cNvSpPr>
          <p:nvPr>
            <p:ph type="title"/>
          </p:nvPr>
        </p:nvSpPr>
        <p:spPr>
          <a:xfrm>
            <a:off x="468312" y="24209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8800"/>
              <a:buFont typeface="Arial" panose="020B0604020202020204"/>
              <a:buNone/>
            </a:pPr>
            <a:r>
              <a:rPr lang="en-US" sz="8800" b="0" i="0" u="none">
                <a:solidFill>
                  <a:schemeClr val="dk2"/>
                </a:solidFill>
                <a:latin typeface="Arial" panose="020B0604020202020204"/>
                <a:ea typeface="Arial" panose="020B0604020202020204"/>
                <a:cs typeface="Arial" panose="020B0604020202020204"/>
                <a:sym typeface="Arial" panose="020B0604020202020204"/>
              </a:rPr>
              <a:t>ETIQUETTE</a:t>
            </a:r>
            <a:endParaRPr lang="en-US" sz="8800" b="0" i="0" u="none">
              <a:solidFill>
                <a:schemeClr val="dk2"/>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4"/>
          <p:cNvPicPr preferRelativeResize="0"/>
          <p:nvPr/>
        </p:nvPicPr>
        <p:blipFill rotWithShape="1">
          <a:blip r:embed="rId1"/>
          <a:srcRect/>
          <a:stretch>
            <a:fillRect/>
          </a:stretch>
        </p:blipFill>
        <p:spPr>
          <a:xfrm>
            <a:off x="122237" y="533400"/>
            <a:ext cx="8842375" cy="61356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5"/>
          <p:cNvPicPr preferRelativeResize="0"/>
          <p:nvPr/>
        </p:nvPicPr>
        <p:blipFill rotWithShape="1">
          <a:blip r:embed="rId1"/>
          <a:srcRect/>
          <a:stretch>
            <a:fillRect/>
          </a:stretch>
        </p:blipFill>
        <p:spPr>
          <a:xfrm>
            <a:off x="892175" y="115887"/>
            <a:ext cx="7064375" cy="6359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panose="020B0604020202020204"/>
              <a:buNone/>
            </a:pPr>
            <a:r>
              <a:rPr lang="en-US" sz="4400" b="0" i="0" u="none">
                <a:solidFill>
                  <a:schemeClr val="dk2"/>
                </a:solidFill>
                <a:latin typeface="Arial" panose="020B0604020202020204"/>
                <a:ea typeface="Arial" panose="020B0604020202020204"/>
                <a:cs typeface="Arial" panose="020B0604020202020204"/>
                <a:sym typeface="Arial" panose="020B0604020202020204"/>
              </a:rPr>
              <a:t>SUBCULTURE</a:t>
            </a:r>
            <a:endParaRPr lang="en-US" sz="4400" b="0" i="0" u="none">
              <a:solidFill>
                <a:schemeClr val="dk2"/>
              </a:solidFill>
              <a:latin typeface="Arial" panose="020B0604020202020204"/>
              <a:ea typeface="Arial" panose="020B0604020202020204"/>
              <a:cs typeface="Arial" panose="020B0604020202020204"/>
              <a:sym typeface="Arial" panose="020B0604020202020204"/>
            </a:endParaRPr>
          </a:p>
        </p:txBody>
      </p:sp>
      <p:sp>
        <p:nvSpPr>
          <p:cNvPr id="169" name="Google Shape;169;p1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panose="020B0604020202020204"/>
              <a:buChar char="•"/>
            </a:pPr>
            <a:r>
              <a:rPr lang="en-US" sz="3200" b="0" i="0" u="none">
                <a:solidFill>
                  <a:schemeClr val="dk1"/>
                </a:solidFill>
                <a:latin typeface="Arial" panose="020B0604020202020204"/>
                <a:ea typeface="Arial" panose="020B0604020202020204"/>
                <a:cs typeface="Arial" panose="020B0604020202020204"/>
                <a:sym typeface="Arial" panose="020B0604020202020204"/>
              </a:rPr>
              <a:t>a group of people within a culture that differentiates itself from the parent culture to which it belongs, often maintaining some of its founding principles</a:t>
            </a:r>
            <a:endParaRPr lang="en-US" sz="32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7"/>
          <p:cNvSpPr txBox="1">
            <a:spLocks noGrp="1"/>
          </p:cNvSpPr>
          <p:nvPr>
            <p:ph type="title"/>
          </p:nvPr>
        </p:nvSpPr>
        <p:spPr>
          <a:xfrm>
            <a:off x="395287" y="63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panose="020B0604020202020204"/>
              <a:buNone/>
            </a:pPr>
            <a:r>
              <a:rPr lang="en-US" sz="4400" b="0" i="0" u="none">
                <a:solidFill>
                  <a:schemeClr val="dk2"/>
                </a:solidFill>
                <a:latin typeface="Arial" panose="020B0604020202020204"/>
                <a:ea typeface="Arial" panose="020B0604020202020204"/>
                <a:cs typeface="Arial" panose="020B0604020202020204"/>
                <a:sym typeface="Arial" panose="020B0604020202020204"/>
              </a:rPr>
              <a:t>SUBCULTURE</a:t>
            </a:r>
            <a:endParaRPr lang="en-US" sz="4400" b="0" i="0" u="none">
              <a:solidFill>
                <a:schemeClr val="dk2"/>
              </a:solidFill>
              <a:latin typeface="Arial" panose="020B0604020202020204"/>
              <a:ea typeface="Arial" panose="020B0604020202020204"/>
              <a:cs typeface="Arial" panose="020B0604020202020204"/>
              <a:sym typeface="Arial" panose="020B0604020202020204"/>
            </a:endParaRPr>
          </a:p>
        </p:txBody>
      </p:sp>
      <p:pic>
        <p:nvPicPr>
          <p:cNvPr id="175" name="Google Shape;175;p17"/>
          <p:cNvPicPr preferRelativeResize="0"/>
          <p:nvPr/>
        </p:nvPicPr>
        <p:blipFill rotWithShape="1">
          <a:blip r:embed="rId1"/>
          <a:srcRect/>
          <a:stretch>
            <a:fillRect/>
          </a:stretch>
        </p:blipFill>
        <p:spPr>
          <a:xfrm>
            <a:off x="250825" y="836612"/>
            <a:ext cx="8410575" cy="5616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18"/>
          <p:cNvPicPr preferRelativeResize="0"/>
          <p:nvPr/>
        </p:nvPicPr>
        <p:blipFill rotWithShape="1">
          <a:blip r:embed="rId1"/>
          <a:srcRect/>
          <a:stretch>
            <a:fillRect/>
          </a:stretch>
        </p:blipFill>
        <p:spPr>
          <a:xfrm>
            <a:off x="0" y="381000"/>
            <a:ext cx="9144000" cy="6096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9"/>
          <p:cNvPicPr preferRelativeResize="0"/>
          <p:nvPr/>
        </p:nvPicPr>
        <p:blipFill rotWithShape="1">
          <a:blip r:embed="rId1"/>
          <a:srcRect/>
          <a:stretch>
            <a:fillRect/>
          </a:stretch>
        </p:blipFill>
        <p:spPr>
          <a:xfrm>
            <a:off x="331787" y="1125537"/>
            <a:ext cx="8480425" cy="4606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panose="020B0604020202020204"/>
              <a:ea typeface="Arial" panose="020B0604020202020204"/>
              <a:cs typeface="Arial" panose="020B0604020202020204"/>
              <a:sym typeface="Arial" panose="020B0604020202020204"/>
            </a:endParaRPr>
          </a:p>
        </p:txBody>
      </p:sp>
      <p:sp>
        <p:nvSpPr>
          <p:cNvPr id="93" name="Google Shape;93;p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panose="020B0604020202020204"/>
              <a:buNone/>
            </a:pPr>
            <a:endParaRPr sz="3200">
              <a:solidFill>
                <a:schemeClr val="dk1"/>
              </a:solidFill>
              <a:latin typeface="Arial" panose="020B0604020202020204"/>
              <a:ea typeface="Arial" panose="020B0604020202020204"/>
              <a:cs typeface="Arial" panose="020B0604020202020204"/>
              <a:sym typeface="Arial" panose="020B0604020202020204"/>
            </a:endParaRPr>
          </a:p>
        </p:txBody>
      </p:sp>
      <p:graphicFrame>
        <p:nvGraphicFramePr>
          <p:cNvPr id="94" name="Google Shape;94;p2"/>
          <p:cNvGraphicFramePr/>
          <p:nvPr/>
        </p:nvGraphicFramePr>
        <p:xfrm>
          <a:off x="1690687" y="1087437"/>
          <a:ext cx="5762625" cy="4683125"/>
        </p:xfrm>
        <a:graphic>
          <a:graphicData uri="http://schemas.openxmlformats.org/presentationml/2006/ole">
            <mc:AlternateContent xmlns:mc="http://schemas.openxmlformats.org/markup-compatibility/2006">
              <mc:Choice xmlns:v="urn:schemas-microsoft-com:vml" Requires="v">
                <p:oleObj spid="_x0000_s1027" name="" r:id="rId1" imgW="10563225" imgH="8582025" progId="Word.Document.12">
                  <p:embed/>
                </p:oleObj>
              </mc:Choice>
              <mc:Fallback>
                <p:oleObj name="" r:id="rId1" imgW="10563225" imgH="8582025" progId="Word.Document.12">
                  <p:embed/>
                  <p:pic>
                    <p:nvPicPr>
                      <p:cNvPr id="0" name="Google Shape;94;p2"/>
                      <p:cNvPicPr preferRelativeResize="0"/>
                      <p:nvPr/>
                    </p:nvPicPr>
                    <p:blipFill rotWithShape="1">
                      <a:blip r:embed="rId2"/>
                      <a:srcRect/>
                      <a:stretch>
                        <a:fillRect/>
                      </a:stretch>
                    </p:blipFill>
                    <p:spPr>
                      <a:xfrm>
                        <a:off x="1690687" y="1087437"/>
                        <a:ext cx="5762625" cy="4683125"/>
                      </a:xfrm>
                      <a:prstGeom prst="rect">
                        <a:avLst/>
                      </a:prstGeom>
                      <a:noFill/>
                      <a:ln>
                        <a:noFill/>
                      </a:ln>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0"/>
          <p:cNvPicPr preferRelativeResize="0"/>
          <p:nvPr/>
        </p:nvPicPr>
        <p:blipFill rotWithShape="1">
          <a:blip r:embed="rId1"/>
          <a:srcRect/>
          <a:stretch>
            <a:fillRect/>
          </a:stretch>
        </p:blipFill>
        <p:spPr>
          <a:xfrm>
            <a:off x="971550" y="631825"/>
            <a:ext cx="7132637" cy="5749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1"/>
          <p:cNvPicPr preferRelativeResize="0"/>
          <p:nvPr/>
        </p:nvPicPr>
        <p:blipFill rotWithShape="1">
          <a:blip r:embed="rId1"/>
          <a:srcRect/>
          <a:stretch>
            <a:fillRect/>
          </a:stretch>
        </p:blipFill>
        <p:spPr>
          <a:xfrm>
            <a:off x="395287" y="188912"/>
            <a:ext cx="8366125" cy="62023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2"/>
          <p:cNvPicPr preferRelativeResize="0"/>
          <p:nvPr/>
        </p:nvPicPr>
        <p:blipFill rotWithShape="1">
          <a:blip r:embed="rId1"/>
          <a:srcRect/>
          <a:stretch>
            <a:fillRect/>
          </a:stretch>
        </p:blipFill>
        <p:spPr>
          <a:xfrm>
            <a:off x="377825" y="765175"/>
            <a:ext cx="8388350" cy="5327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panose="020B0604020202020204"/>
              <a:buNone/>
            </a:pPr>
            <a:r>
              <a:rPr lang="en-US" sz="4400" b="0" i="0" u="none">
                <a:solidFill>
                  <a:schemeClr val="dk2"/>
                </a:solidFill>
                <a:latin typeface="Arial" panose="020B0604020202020204"/>
                <a:ea typeface="Arial" panose="020B0604020202020204"/>
                <a:cs typeface="Arial" panose="020B0604020202020204"/>
                <a:sym typeface="Arial" panose="020B0604020202020204"/>
              </a:rPr>
              <a:t>DIVERSITY</a:t>
            </a:r>
            <a:endParaRPr lang="en-US" sz="4400" b="0" i="0" u="none">
              <a:solidFill>
                <a:schemeClr val="dk2"/>
              </a:solidFill>
              <a:latin typeface="Arial" panose="020B0604020202020204"/>
              <a:ea typeface="Arial" panose="020B0604020202020204"/>
              <a:cs typeface="Arial" panose="020B0604020202020204"/>
              <a:sym typeface="Arial" panose="020B0604020202020204"/>
            </a:endParaRPr>
          </a:p>
        </p:txBody>
      </p:sp>
      <p:pic>
        <p:nvPicPr>
          <p:cNvPr id="206" name="Google Shape;206;p23"/>
          <p:cNvPicPr preferRelativeResize="0"/>
          <p:nvPr/>
        </p:nvPicPr>
        <p:blipFill rotWithShape="1">
          <a:blip r:embed="rId1"/>
          <a:srcRect/>
          <a:stretch>
            <a:fillRect/>
          </a:stretch>
        </p:blipFill>
        <p:spPr>
          <a:xfrm>
            <a:off x="179387" y="1628775"/>
            <a:ext cx="8707437" cy="4352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4"/>
          <p:cNvPicPr preferRelativeResize="0"/>
          <p:nvPr/>
        </p:nvPicPr>
        <p:blipFill rotWithShape="1">
          <a:blip r:embed="rId1"/>
          <a:srcRect/>
          <a:stretch>
            <a:fillRect/>
          </a:stretch>
        </p:blipFill>
        <p:spPr>
          <a:xfrm>
            <a:off x="107950" y="981075"/>
            <a:ext cx="8916987" cy="4797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panose="020B0604020202020204"/>
              <a:buNone/>
            </a:pPr>
            <a:r>
              <a:rPr lang="en-US" sz="4400" b="0" i="0" u="none">
                <a:solidFill>
                  <a:schemeClr val="dk2"/>
                </a:solidFill>
                <a:latin typeface="Arial" panose="020B0604020202020204"/>
                <a:ea typeface="Arial" panose="020B0604020202020204"/>
                <a:cs typeface="Arial" panose="020B0604020202020204"/>
                <a:sym typeface="Arial" panose="020B0604020202020204"/>
              </a:rPr>
              <a:t>TOLERANCE</a:t>
            </a:r>
            <a:endParaRPr lang="en-US" sz="4400" b="0" i="0" u="none">
              <a:solidFill>
                <a:schemeClr val="dk2"/>
              </a:solidFill>
              <a:latin typeface="Arial" panose="020B0604020202020204"/>
              <a:ea typeface="Arial" panose="020B0604020202020204"/>
              <a:cs typeface="Arial" panose="020B0604020202020204"/>
              <a:sym typeface="Arial" panose="020B0604020202020204"/>
            </a:endParaRPr>
          </a:p>
        </p:txBody>
      </p:sp>
      <p:pic>
        <p:nvPicPr>
          <p:cNvPr id="217" name="Google Shape;217;p25"/>
          <p:cNvPicPr preferRelativeResize="0"/>
          <p:nvPr/>
        </p:nvPicPr>
        <p:blipFill rotWithShape="1">
          <a:blip r:embed="rId1"/>
          <a:srcRect/>
          <a:stretch>
            <a:fillRect/>
          </a:stretch>
        </p:blipFill>
        <p:spPr>
          <a:xfrm>
            <a:off x="26987" y="1125537"/>
            <a:ext cx="9036050" cy="526256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6"/>
          <p:cNvPicPr preferRelativeResize="0"/>
          <p:nvPr/>
        </p:nvPicPr>
        <p:blipFill rotWithShape="1">
          <a:blip r:embed="rId1"/>
          <a:srcRect/>
          <a:stretch>
            <a:fillRect/>
          </a:stretch>
        </p:blipFill>
        <p:spPr>
          <a:xfrm>
            <a:off x="0" y="404812"/>
            <a:ext cx="8988425" cy="562451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7"/>
          <p:cNvPicPr preferRelativeResize="0"/>
          <p:nvPr/>
        </p:nvPicPr>
        <p:blipFill rotWithShape="1">
          <a:blip r:embed="rId1"/>
          <a:srcRect/>
          <a:stretch>
            <a:fillRect/>
          </a:stretch>
        </p:blipFill>
        <p:spPr>
          <a:xfrm>
            <a:off x="174625" y="549275"/>
            <a:ext cx="8405812" cy="6210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8"/>
          <p:cNvPicPr preferRelativeResize="0"/>
          <p:nvPr/>
        </p:nvPicPr>
        <p:blipFill rotWithShape="1">
          <a:blip r:embed="rId1"/>
          <a:srcRect/>
          <a:stretch>
            <a:fillRect/>
          </a:stretch>
        </p:blipFill>
        <p:spPr>
          <a:xfrm>
            <a:off x="1258887" y="404812"/>
            <a:ext cx="6337300" cy="6337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panose="020B0604020202020204"/>
              <a:ea typeface="Arial" panose="020B0604020202020204"/>
              <a:cs typeface="Arial" panose="020B0604020202020204"/>
              <a:sym typeface="Arial" panose="020B0604020202020204"/>
            </a:endParaRPr>
          </a:p>
        </p:txBody>
      </p:sp>
      <p:sp>
        <p:nvSpPr>
          <p:cNvPr id="238" name="Google Shape;238;p2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4800"/>
              <a:buFont typeface="Arial" panose="020B0604020202020204"/>
              <a:buChar char="•"/>
            </a:pPr>
            <a:r>
              <a:rPr lang="en-US" sz="4800" b="0" i="0" u="none">
                <a:solidFill>
                  <a:schemeClr val="dk1"/>
                </a:solidFill>
                <a:latin typeface="Arial" panose="020B0604020202020204"/>
                <a:ea typeface="Arial" panose="020B0604020202020204"/>
                <a:cs typeface="Arial" panose="020B0604020202020204"/>
                <a:sym typeface="Arial" panose="020B0604020202020204"/>
              </a:rPr>
              <a:t>INCLUSION?</a:t>
            </a:r>
            <a:endParaRPr lang="en-US" sz="48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panose="020B0604020202020204"/>
              <a:buNone/>
            </a:pPr>
            <a:r>
              <a:rPr lang="en-US" sz="4400" b="0" i="0" u="none">
                <a:solidFill>
                  <a:schemeClr val="dk2"/>
                </a:solidFill>
                <a:latin typeface="Arial" panose="020B0604020202020204"/>
                <a:ea typeface="Arial" panose="020B0604020202020204"/>
                <a:cs typeface="Arial" panose="020B0604020202020204"/>
                <a:sym typeface="Arial" panose="020B0604020202020204"/>
              </a:rPr>
              <a:t>STEREOTYPES</a:t>
            </a:r>
            <a:endParaRPr lang="en-US" sz="4400" b="0" i="0" u="none">
              <a:solidFill>
                <a:schemeClr val="dk2"/>
              </a:solidFill>
              <a:latin typeface="Arial" panose="020B0604020202020204"/>
              <a:ea typeface="Arial" panose="020B0604020202020204"/>
              <a:cs typeface="Arial" panose="020B0604020202020204"/>
              <a:sym typeface="Arial" panose="020B0604020202020204"/>
            </a:endParaRPr>
          </a:p>
        </p:txBody>
      </p:sp>
      <p:sp>
        <p:nvSpPr>
          <p:cNvPr id="100" name="Google Shape;100;p3"/>
          <p:cNvSpPr txBox="1"/>
          <p:nvPr/>
        </p:nvSpPr>
        <p:spPr>
          <a:xfrm>
            <a:off x="684212" y="1557337"/>
            <a:ext cx="7775575" cy="341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Helvetica Neue" panose="020B0604020202020204"/>
              <a:buNone/>
            </a:pPr>
            <a:r>
              <a:rPr lang="en-US" sz="3600" b="0" i="0" u="none">
                <a:solidFill>
                  <a:schemeClr val="dk1"/>
                </a:solidFill>
                <a:latin typeface="Helvetica Neue" panose="020B0604020202020204"/>
                <a:ea typeface="Helvetica Neue" panose="020B0604020202020204"/>
                <a:cs typeface="Helvetica Neue" panose="020B0604020202020204"/>
                <a:sym typeface="Helvetica Neue" panose="020B0604020202020204"/>
              </a:rPr>
              <a:t>“... </a:t>
            </a:r>
            <a:r>
              <a:rPr lang="en-US" sz="3600" b="1" i="0" u="none">
                <a:solidFill>
                  <a:schemeClr val="dk1"/>
                </a:solidFill>
                <a:latin typeface="Arial" panose="020B0604020202020204"/>
                <a:ea typeface="Arial" panose="020B0604020202020204"/>
                <a:cs typeface="Arial" panose="020B0604020202020204"/>
                <a:sym typeface="Arial" panose="020B0604020202020204"/>
              </a:rPr>
              <a:t>Images in our minds</a:t>
            </a:r>
            <a:r>
              <a:rPr lang="en-US" sz="3600" b="0" i="0" u="none">
                <a:solidFill>
                  <a:schemeClr val="dk1"/>
                </a:solidFill>
                <a:latin typeface="Arial" panose="020B0604020202020204"/>
                <a:ea typeface="Arial" panose="020B0604020202020204"/>
                <a:cs typeface="Arial" panose="020B0604020202020204"/>
                <a:sym typeface="Arial" panose="020B0604020202020204"/>
              </a:rPr>
              <a:t>”</a:t>
            </a:r>
            <a:endParaRPr lang="en-US" sz="36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dk1"/>
              </a:buClr>
              <a:buSzPts val="3600"/>
              <a:buFont typeface="Arial" panose="020B0604020202020204"/>
              <a:buNone/>
            </a:pPr>
            <a:r>
              <a:rPr lang="en-US" sz="3600" b="0" i="0" u="none">
                <a:solidFill>
                  <a:schemeClr val="dk1"/>
                </a:solidFill>
                <a:latin typeface="Arial" panose="020B0604020202020204"/>
                <a:ea typeface="Arial" panose="020B0604020202020204"/>
                <a:cs typeface="Arial" panose="020B0604020202020204"/>
                <a:sym typeface="Arial" panose="020B0604020202020204"/>
              </a:rPr>
              <a:t>- a generalized belief about a particular category of people</a:t>
            </a:r>
            <a:endParaRPr sz="36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dk1"/>
              </a:buClr>
              <a:buSzPts val="3600"/>
              <a:buFont typeface="Arial" panose="020B0604020202020204"/>
              <a:buNone/>
            </a:pPr>
            <a:r>
              <a:rPr lang="en-US" sz="3600" b="0" i="0" u="none">
                <a:solidFill>
                  <a:schemeClr val="dk1"/>
                </a:solidFill>
                <a:latin typeface="Arial" panose="020B0604020202020204"/>
                <a:ea typeface="Arial" panose="020B0604020202020204"/>
                <a:cs typeface="Arial" panose="020B0604020202020204"/>
                <a:sym typeface="Arial" panose="020B0604020202020204"/>
              </a:rPr>
              <a:t>- it is an expectation that people might have about every person of a particular group</a:t>
            </a:r>
            <a:endParaRPr lang="en-US" sz="36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0"/>
          <p:cNvSpPr txBox="1">
            <a:spLocks noGrp="1"/>
          </p:cNvSpPr>
          <p:nvPr>
            <p:ph type="title"/>
          </p:nvPr>
        </p:nvSpPr>
        <p:spPr>
          <a:xfrm>
            <a:off x="250825" y="79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panose="020B0604020202020204"/>
              <a:buNone/>
            </a:pPr>
            <a:r>
              <a:rPr lang="en-US" sz="4400" b="0" i="0" u="none">
                <a:solidFill>
                  <a:schemeClr val="dk2"/>
                </a:solidFill>
                <a:latin typeface="Arial" panose="020B0604020202020204"/>
                <a:ea typeface="Arial" panose="020B0604020202020204"/>
                <a:cs typeface="Arial" panose="020B0604020202020204"/>
                <a:sym typeface="Arial" panose="020B0604020202020204"/>
              </a:rPr>
              <a:t>WORKSHOP</a:t>
            </a:r>
            <a:endParaRPr lang="en-US" sz="4400" b="0" i="0" u="none">
              <a:solidFill>
                <a:schemeClr val="dk2"/>
              </a:solidFill>
              <a:latin typeface="Arial" panose="020B0604020202020204"/>
              <a:ea typeface="Arial" panose="020B0604020202020204"/>
              <a:cs typeface="Arial" panose="020B0604020202020204"/>
              <a:sym typeface="Arial" panose="020B0604020202020204"/>
            </a:endParaRPr>
          </a:p>
        </p:txBody>
      </p:sp>
      <p:sp>
        <p:nvSpPr>
          <p:cNvPr id="244" name="Google Shape;244;p30"/>
          <p:cNvSpPr txBox="1">
            <a:spLocks noGrp="1"/>
          </p:cNvSpPr>
          <p:nvPr>
            <p:ph type="body" idx="1"/>
          </p:nvPr>
        </p:nvSpPr>
        <p:spPr>
          <a:xfrm>
            <a:off x="-757237" y="808037"/>
            <a:ext cx="10153650" cy="7778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Arial" panose="020B0604020202020204"/>
              <a:buNone/>
            </a:pPr>
            <a:r>
              <a:rPr lang="en-US" sz="3200" b="0" i="0" u="none">
                <a:solidFill>
                  <a:schemeClr val="dk1"/>
                </a:solidFill>
                <a:latin typeface="Arial" panose="020B0604020202020204"/>
                <a:ea typeface="Arial" panose="020B0604020202020204"/>
                <a:cs typeface="Arial" panose="020B0604020202020204"/>
                <a:sym typeface="Arial" panose="020B0604020202020204"/>
              </a:rPr>
              <a:t>DIFFERENT BUT SIMILAR</a:t>
            </a:r>
            <a:endParaRPr lang="en-US" sz="3200" b="0" i="0" u="none">
              <a:solidFill>
                <a:schemeClr val="dk1"/>
              </a:solidFill>
              <a:latin typeface="Arial" panose="020B0604020202020204"/>
              <a:ea typeface="Arial" panose="020B0604020202020204"/>
              <a:cs typeface="Arial" panose="020B0604020202020204"/>
              <a:sym typeface="Arial" panose="020B0604020202020204"/>
            </a:endParaRPr>
          </a:p>
          <a:p>
            <a:pPr marL="342900" marR="0" lvl="0" indent="-139700" algn="l" rtl="0">
              <a:spcBef>
                <a:spcPts val="640"/>
              </a:spcBef>
              <a:spcAft>
                <a:spcPts val="0"/>
              </a:spcAft>
              <a:buClr>
                <a:schemeClr val="dk1"/>
              </a:buClr>
              <a:buSzPts val="3200"/>
              <a:buFont typeface="Arial" panose="020B0604020202020204"/>
              <a:buNone/>
            </a:pPr>
            <a:endParaRPr sz="32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45" name="Google Shape;245;p30"/>
          <p:cNvSpPr/>
          <p:nvPr/>
        </p:nvSpPr>
        <p:spPr>
          <a:xfrm>
            <a:off x="233362" y="2420937"/>
            <a:ext cx="4986337" cy="4608512"/>
          </a:xfrm>
          <a:prstGeom prst="flowChartConnector">
            <a:avLst/>
          </a:prstGeom>
          <a:gradFill>
            <a:gsLst>
              <a:gs pos="0">
                <a:srgbClr val="6A8486"/>
              </a:gs>
              <a:gs pos="50000">
                <a:srgbClr val="9ABEC1"/>
              </a:gs>
              <a:gs pos="100000">
                <a:srgbClr val="B8E3E6"/>
              </a:gs>
            </a:gsLst>
            <a:lin ang="5400000" scaled="0"/>
          </a:gradFill>
          <a:ln w="25400" cap="flat" cmpd="sng">
            <a:solidFill>
              <a:srgbClr val="89A4A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46" name="Google Shape;246;p30"/>
          <p:cNvSpPr/>
          <p:nvPr/>
        </p:nvSpPr>
        <p:spPr>
          <a:xfrm>
            <a:off x="4211637" y="2565400"/>
            <a:ext cx="4824412" cy="4392612"/>
          </a:xfrm>
          <a:prstGeom prst="flowChartConnector">
            <a:avLst/>
          </a:prstGeom>
          <a:gradFill>
            <a:gsLst>
              <a:gs pos="0">
                <a:srgbClr val="6A8486"/>
              </a:gs>
              <a:gs pos="50000">
                <a:srgbClr val="9ABEC1"/>
              </a:gs>
              <a:gs pos="100000">
                <a:srgbClr val="B8E3E6"/>
              </a:gs>
            </a:gsLst>
            <a:lin ang="5400000" scaled="0"/>
          </a:gradFill>
          <a:ln w="25400" cap="flat" cmpd="sng">
            <a:solidFill>
              <a:srgbClr val="89A4A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47" name="Google Shape;247;p30"/>
          <p:cNvSpPr/>
          <p:nvPr/>
        </p:nvSpPr>
        <p:spPr>
          <a:xfrm>
            <a:off x="2268537" y="1196975"/>
            <a:ext cx="4464050" cy="4679950"/>
          </a:xfrm>
          <a:prstGeom prst="flowChartConnector">
            <a:avLst/>
          </a:prstGeom>
          <a:solidFill>
            <a:schemeClr val="accent1">
              <a:alpha val="40784"/>
            </a:schemeClr>
          </a:solidFill>
          <a:ln w="25400" cap="flat" cmpd="sng">
            <a:solidFill>
              <a:srgbClr val="89A4A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1"/>
          <p:cNvPicPr preferRelativeResize="0"/>
          <p:nvPr/>
        </p:nvPicPr>
        <p:blipFill rotWithShape="1">
          <a:blip r:embed="rId1"/>
          <a:srcRect/>
          <a:stretch>
            <a:fillRect/>
          </a:stretch>
        </p:blipFill>
        <p:spPr>
          <a:xfrm>
            <a:off x="-249237" y="0"/>
            <a:ext cx="9642475"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2"/>
          <p:cNvPicPr preferRelativeResize="0"/>
          <p:nvPr/>
        </p:nvPicPr>
        <p:blipFill rotWithShape="1">
          <a:blip r:embed="rId1"/>
          <a:srcRect/>
          <a:stretch>
            <a:fillRect/>
          </a:stretch>
        </p:blipFill>
        <p:spPr>
          <a:xfrm>
            <a:off x="15875" y="333375"/>
            <a:ext cx="9128125" cy="5264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3"/>
          <p:cNvPicPr preferRelativeResize="0"/>
          <p:nvPr/>
        </p:nvPicPr>
        <p:blipFill rotWithShape="1">
          <a:blip r:embed="rId1"/>
          <a:srcRect/>
          <a:stretch>
            <a:fillRect/>
          </a:stretch>
        </p:blipFill>
        <p:spPr>
          <a:xfrm>
            <a:off x="755650" y="152400"/>
            <a:ext cx="7632700" cy="658971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4"/>
          <p:cNvSpPr txBox="1"/>
          <p:nvPr/>
        </p:nvSpPr>
        <p:spPr>
          <a:xfrm>
            <a:off x="1763712" y="1700212"/>
            <a:ext cx="5832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panose="020B0604020202020204"/>
              <a:buNone/>
            </a:pPr>
            <a:r>
              <a:rPr lang="en-US" sz="1800" b="0" i="0" u="sng">
                <a:solidFill>
                  <a:schemeClr val="dk1"/>
                </a:solidFill>
                <a:latin typeface="Arial" panose="020B0604020202020204"/>
                <a:ea typeface="Arial" panose="020B0604020202020204"/>
                <a:cs typeface="Arial" panose="020B0604020202020204"/>
                <a:sym typeface="Arial" panose="020B0604020202020204"/>
                <a:hlinkClick r:id="rId1"/>
              </a:rPr>
              <a:t>https://www.youtube.com/watch?v=GX3Ivxn8tXA</a:t>
            </a:r>
            <a:endParaRPr lang="en-US" sz="1800" b="0" i="0" u="sng">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dk1"/>
              </a:buClr>
              <a:buSzPts val="1800"/>
              <a:buFont typeface="Arial" panose="020B0604020202020204"/>
              <a:buNone/>
            </a:pPr>
            <a:r>
              <a:rPr lang="en-US" sz="1800" b="0" i="0" u="none">
                <a:solidFill>
                  <a:schemeClr val="dk1"/>
                </a:solidFill>
                <a:latin typeface="Arial" panose="020B0604020202020204"/>
                <a:ea typeface="Arial" panose="020B0604020202020204"/>
                <a:cs typeface="Arial" panose="020B0604020202020204"/>
                <a:sym typeface="Arial" panose="020B0604020202020204"/>
              </a:rPr>
              <a:t>VIDEO – </a:t>
            </a:r>
            <a:r>
              <a:rPr lang="en-US" sz="1800">
                <a:solidFill>
                  <a:schemeClr val="dk1"/>
                </a:solidFill>
              </a:rPr>
              <a:t>HOMELESS</a:t>
            </a:r>
            <a:r>
              <a:rPr lang="en-US" sz="1800" b="0" i="0" u="none">
                <a:solidFill>
                  <a:schemeClr val="dk1"/>
                </a:solidFill>
                <a:latin typeface="Arial" panose="020B0604020202020204"/>
                <a:ea typeface="Arial" panose="020B0604020202020204"/>
                <a:cs typeface="Arial" panose="020B0604020202020204"/>
                <a:sym typeface="Arial" panose="020B0604020202020204"/>
              </a:rPr>
              <a:t> PERSON – 5.33 MIN</a:t>
            </a:r>
            <a:endParaRPr lang="en-US" sz="18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5"/>
          <p:cNvSpPr txBox="1">
            <a:spLocks noGrp="1"/>
          </p:cNvSpPr>
          <p:nvPr>
            <p:ph type="title"/>
          </p:nvPr>
        </p:nvSpPr>
        <p:spPr>
          <a:xfrm>
            <a:off x="468312" y="13414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C8C93"/>
              </a:buClr>
              <a:buSzPts val="8800"/>
              <a:buFont typeface="Arial" panose="020B0604020202020204"/>
              <a:buNone/>
            </a:pPr>
            <a:r>
              <a:rPr lang="en-US" sz="8800" b="1" i="0" u="none">
                <a:solidFill>
                  <a:srgbClr val="3C8C93"/>
                </a:solidFill>
                <a:latin typeface="Arial" panose="020B0604020202020204"/>
                <a:ea typeface="Arial" panose="020B0604020202020204"/>
                <a:cs typeface="Arial" panose="020B0604020202020204"/>
                <a:sym typeface="Arial" panose="020B0604020202020204"/>
              </a:rPr>
              <a:t>TOLERANCE</a:t>
            </a:r>
            <a:endParaRPr lang="en-US" sz="8800" b="1" i="0" u="none">
              <a:solidFill>
                <a:srgbClr val="3C8C93"/>
              </a:solidFill>
              <a:latin typeface="Arial" panose="020B0604020202020204"/>
              <a:ea typeface="Arial" panose="020B0604020202020204"/>
              <a:cs typeface="Arial" panose="020B0604020202020204"/>
              <a:sym typeface="Arial" panose="020B0604020202020204"/>
            </a:endParaRPr>
          </a:p>
        </p:txBody>
      </p:sp>
      <p:sp>
        <p:nvSpPr>
          <p:cNvPr id="273" name="Google Shape;273;p35"/>
          <p:cNvSpPr txBox="1">
            <a:spLocks noGrp="1"/>
          </p:cNvSpPr>
          <p:nvPr>
            <p:ph type="body" idx="1"/>
          </p:nvPr>
        </p:nvSpPr>
        <p:spPr>
          <a:xfrm>
            <a:off x="395287" y="3141662"/>
            <a:ext cx="8640762" cy="11795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70C0"/>
              </a:buClr>
              <a:buSzPts val="5400"/>
              <a:buFont typeface="Arial" panose="020B0604020202020204"/>
              <a:buNone/>
            </a:pPr>
            <a:r>
              <a:rPr lang="en-US" sz="5400" b="0" i="0" u="none">
                <a:solidFill>
                  <a:srgbClr val="0070C0"/>
                </a:solidFill>
                <a:latin typeface="Arial" panose="020B0604020202020204"/>
                <a:ea typeface="Arial" panose="020B0604020202020204"/>
                <a:cs typeface="Arial" panose="020B0604020202020204"/>
                <a:sym typeface="Arial" panose="020B0604020202020204"/>
              </a:rPr>
              <a:t>LET IT START WITH ME</a:t>
            </a:r>
            <a:endParaRPr lang="en-US" sz="5400" b="0" i="0" u="none">
              <a:solidFill>
                <a:srgbClr val="0070C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panose="020B0604020202020204"/>
              <a:ea typeface="Arial" panose="020B0604020202020204"/>
              <a:cs typeface="Arial" panose="020B0604020202020204"/>
              <a:sym typeface="Arial" panose="020B0604020202020204"/>
            </a:endParaRPr>
          </a:p>
        </p:txBody>
      </p:sp>
      <p:sp>
        <p:nvSpPr>
          <p:cNvPr id="279" name="Google Shape;279;p3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514350" marR="0" lvl="0" indent="-514350" algn="ctr" rtl="0">
              <a:lnSpc>
                <a:spcPct val="100000"/>
              </a:lnSpc>
              <a:spcBef>
                <a:spcPts val="0"/>
              </a:spcBef>
              <a:spcAft>
                <a:spcPts val="0"/>
              </a:spcAft>
              <a:buClr>
                <a:schemeClr val="dk1"/>
              </a:buClr>
              <a:buSzPts val="4800"/>
              <a:buFont typeface="Arial" panose="020B0604020202020204"/>
              <a:buAutoNum type="arabicPeriod"/>
            </a:pPr>
            <a:r>
              <a:rPr lang="en-US" sz="4800" b="0" i="0" u="none">
                <a:solidFill>
                  <a:schemeClr val="dk1"/>
                </a:solidFill>
                <a:latin typeface="Arial" panose="020B0604020202020204"/>
                <a:ea typeface="Arial" panose="020B0604020202020204"/>
                <a:cs typeface="Arial" panose="020B0604020202020204"/>
                <a:sym typeface="Arial" panose="020B0604020202020204"/>
              </a:rPr>
              <a:t>What is my name?</a:t>
            </a:r>
            <a:endParaRPr lang="en-US" sz="4800" b="0" i="0" u="none">
              <a:solidFill>
                <a:schemeClr val="dk1"/>
              </a:solidFill>
              <a:latin typeface="Arial" panose="020B0604020202020204"/>
              <a:ea typeface="Arial" panose="020B0604020202020204"/>
              <a:cs typeface="Arial" panose="020B0604020202020204"/>
              <a:sym typeface="Arial" panose="020B0604020202020204"/>
            </a:endParaRPr>
          </a:p>
          <a:p>
            <a:pPr marL="514350" marR="0" lvl="0" indent="-514350" algn="ctr" rtl="0">
              <a:lnSpc>
                <a:spcPct val="100000"/>
              </a:lnSpc>
              <a:spcBef>
                <a:spcPts val="960"/>
              </a:spcBef>
              <a:spcAft>
                <a:spcPts val="0"/>
              </a:spcAft>
              <a:buClr>
                <a:schemeClr val="dk1"/>
              </a:buClr>
              <a:buSzPts val="4800"/>
              <a:buFont typeface="Arial" panose="020B0604020202020204"/>
              <a:buAutoNum type="arabicPeriod"/>
            </a:pPr>
            <a:r>
              <a:rPr lang="en-US" sz="4800" b="0" i="0" u="none">
                <a:solidFill>
                  <a:schemeClr val="dk1"/>
                </a:solidFill>
                <a:latin typeface="Arial" panose="020B0604020202020204"/>
                <a:ea typeface="Arial" panose="020B0604020202020204"/>
                <a:cs typeface="Arial" panose="020B0604020202020204"/>
                <a:sym typeface="Arial" panose="020B0604020202020204"/>
              </a:rPr>
              <a:t>Where do I live and who with?</a:t>
            </a:r>
            <a:endParaRPr lang="en-US" sz="4800" b="0" i="0" u="none">
              <a:solidFill>
                <a:schemeClr val="dk1"/>
              </a:solidFill>
              <a:latin typeface="Arial" panose="020B0604020202020204"/>
              <a:ea typeface="Arial" panose="020B0604020202020204"/>
              <a:cs typeface="Arial" panose="020B0604020202020204"/>
              <a:sym typeface="Arial" panose="020B0604020202020204"/>
            </a:endParaRPr>
          </a:p>
          <a:p>
            <a:pPr marL="514350" marR="0" lvl="0" indent="-514350" algn="ctr" rtl="0">
              <a:lnSpc>
                <a:spcPct val="100000"/>
              </a:lnSpc>
              <a:spcBef>
                <a:spcPts val="960"/>
              </a:spcBef>
              <a:spcAft>
                <a:spcPts val="0"/>
              </a:spcAft>
              <a:buClr>
                <a:schemeClr val="dk1"/>
              </a:buClr>
              <a:buSzPts val="4800"/>
              <a:buFont typeface="Arial" panose="020B0604020202020204"/>
              <a:buAutoNum type="arabicPeriod"/>
            </a:pPr>
            <a:r>
              <a:rPr lang="en-US" sz="4800" b="0" i="0" u="none">
                <a:solidFill>
                  <a:schemeClr val="dk1"/>
                </a:solidFill>
                <a:latin typeface="Arial" panose="020B0604020202020204"/>
                <a:ea typeface="Arial" panose="020B0604020202020204"/>
                <a:cs typeface="Arial" panose="020B0604020202020204"/>
                <a:sym typeface="Arial" panose="020B0604020202020204"/>
              </a:rPr>
              <a:t>What do I do?</a:t>
            </a:r>
            <a:endParaRPr lang="en-US" sz="48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37"/>
          <p:cNvPicPr preferRelativeResize="0"/>
          <p:nvPr/>
        </p:nvPicPr>
        <p:blipFill rotWithShape="1">
          <a:blip r:embed="rId1"/>
          <a:srcRect/>
          <a:stretch>
            <a:fillRect/>
          </a:stretch>
        </p:blipFill>
        <p:spPr>
          <a:xfrm>
            <a:off x="200025" y="908050"/>
            <a:ext cx="8615362" cy="482441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8"/>
          <p:cNvPicPr preferRelativeResize="0"/>
          <p:nvPr/>
        </p:nvPicPr>
        <p:blipFill rotWithShape="1">
          <a:blip r:embed="rId1"/>
          <a:srcRect/>
          <a:stretch>
            <a:fillRect/>
          </a:stretch>
        </p:blipFill>
        <p:spPr>
          <a:xfrm>
            <a:off x="762000" y="576262"/>
            <a:ext cx="7620000" cy="5705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39"/>
          <p:cNvPicPr preferRelativeResize="0"/>
          <p:nvPr/>
        </p:nvPicPr>
        <p:blipFill rotWithShape="1">
          <a:blip r:embed="rId1"/>
          <a:srcRect/>
          <a:stretch>
            <a:fillRect/>
          </a:stretch>
        </p:blipFill>
        <p:spPr>
          <a:xfrm>
            <a:off x="338137" y="252412"/>
            <a:ext cx="8467725" cy="6353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4"/>
          <p:cNvPicPr preferRelativeResize="0"/>
          <p:nvPr/>
        </p:nvPicPr>
        <p:blipFill rotWithShape="1">
          <a:blip r:embed="rId1"/>
          <a:srcRect/>
          <a:stretch>
            <a:fillRect/>
          </a:stretch>
        </p:blipFill>
        <p:spPr>
          <a:xfrm>
            <a:off x="611187" y="260350"/>
            <a:ext cx="7732712" cy="618013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0"/>
          <p:cNvSpPr txBox="1">
            <a:spLocks noGrp="1"/>
          </p:cNvSpPr>
          <p:nvPr>
            <p:ph type="body" idx="1"/>
          </p:nvPr>
        </p:nvSpPr>
        <p:spPr>
          <a:xfrm>
            <a:off x="271462" y="908050"/>
            <a:ext cx="8229600" cy="211613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4400"/>
              <a:buFont typeface="Arial" panose="020B0604020202020204"/>
              <a:buChar char="•"/>
            </a:pPr>
            <a:r>
              <a:rPr lang="en-US" sz="4400" b="1" i="0" u="none">
                <a:solidFill>
                  <a:schemeClr val="dk1"/>
                </a:solidFill>
                <a:latin typeface="Arial" panose="020B0604020202020204"/>
                <a:ea typeface="Arial" panose="020B0604020202020204"/>
                <a:cs typeface="Arial" panose="020B0604020202020204"/>
                <a:sym typeface="Arial" panose="020B0604020202020204"/>
              </a:rPr>
              <a:t>Jose Mujica</a:t>
            </a:r>
            <a:endParaRPr lang="en-US" sz="4400" b="1" i="0" u="none">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400"/>
              </a:spcBef>
              <a:spcAft>
                <a:spcPts val="0"/>
              </a:spcAft>
              <a:buClr>
                <a:schemeClr val="dk1"/>
              </a:buClr>
              <a:buSzPts val="2000"/>
              <a:buFont typeface="Arial" panose="020B0604020202020204"/>
              <a:buChar char="•"/>
            </a:pPr>
            <a:r>
              <a:rPr lang="en-US" sz="2000" b="0" i="0" u="none">
                <a:solidFill>
                  <a:schemeClr val="dk1"/>
                </a:solidFill>
                <a:latin typeface="Arial" panose="020B0604020202020204"/>
                <a:ea typeface="Arial" panose="020B0604020202020204"/>
                <a:cs typeface="Arial" panose="020B0604020202020204"/>
                <a:sym typeface="Arial" panose="020B0604020202020204"/>
              </a:rPr>
              <a:t>is a Uruguayan politician and farmer who served as the 40th President of Uruguay from 2010 to 2015</a:t>
            </a:r>
            <a:endParaRPr lang="en-US" sz="2000" b="0" i="0" u="none">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400"/>
              </a:spcBef>
              <a:spcAft>
                <a:spcPts val="0"/>
              </a:spcAft>
              <a:buClr>
                <a:schemeClr val="dk1"/>
              </a:buClr>
              <a:buSzPts val="2000"/>
              <a:buFont typeface="Arial" panose="020B0604020202020204"/>
              <a:buChar char="•"/>
            </a:pPr>
            <a:r>
              <a:rPr lang="en-US" sz="2000" b="0" i="0" u="none">
                <a:solidFill>
                  <a:schemeClr val="dk1"/>
                </a:solidFill>
                <a:latin typeface="Arial" panose="020B0604020202020204"/>
                <a:ea typeface="Arial" panose="020B0604020202020204"/>
                <a:cs typeface="Arial" panose="020B0604020202020204"/>
                <a:sym typeface="Arial" panose="020B0604020202020204"/>
              </a:rPr>
              <a:t>He has been described as "the world's humblest head of state" due to his austere lifestyle and his donation of around 90 percent of his $12,000 monthly salary to charities that benefit poor people and small entrepreneurs</a:t>
            </a:r>
            <a:endParaRPr lang="en-US" sz="20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300" name="Google Shape;300;p40"/>
          <p:cNvPicPr preferRelativeResize="0"/>
          <p:nvPr/>
        </p:nvPicPr>
        <p:blipFill rotWithShape="1">
          <a:blip r:embed="rId1"/>
          <a:srcRect/>
          <a:stretch>
            <a:fillRect/>
          </a:stretch>
        </p:blipFill>
        <p:spPr>
          <a:xfrm>
            <a:off x="3276600" y="3284537"/>
            <a:ext cx="5224462" cy="31353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1"/>
          <p:cNvSpPr txBox="1">
            <a:spLocks noGrp="1"/>
          </p:cNvSpPr>
          <p:nvPr>
            <p:ph type="title"/>
          </p:nvPr>
        </p:nvSpPr>
        <p:spPr>
          <a:xfrm>
            <a:off x="468312" y="4762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panose="020B0604020202020204"/>
              <a:buNone/>
            </a:pPr>
            <a:r>
              <a:rPr lang="en-US" sz="4400" b="1" i="0" u="none">
                <a:solidFill>
                  <a:schemeClr val="dk2"/>
                </a:solidFill>
                <a:latin typeface="Arial" panose="020B0604020202020204"/>
                <a:ea typeface="Arial" panose="020B0604020202020204"/>
                <a:cs typeface="Arial" panose="020B0604020202020204"/>
                <a:sym typeface="Arial" panose="020B0604020202020204"/>
              </a:rPr>
              <a:t>Malala Yousafzai</a:t>
            </a:r>
            <a:r>
              <a:rPr lang="en-US" sz="4400" b="0" i="0" u="none">
                <a:solidFill>
                  <a:schemeClr val="dk2"/>
                </a:solidFill>
                <a:latin typeface="Arial" panose="020B0604020202020204"/>
                <a:ea typeface="Arial" panose="020B0604020202020204"/>
                <a:cs typeface="Arial" panose="020B0604020202020204"/>
                <a:sym typeface="Arial" panose="020B0604020202020204"/>
              </a:rPr>
              <a:t> </a:t>
            </a:r>
            <a:endParaRPr lang="en-US" sz="4400" b="0" i="0" u="none">
              <a:solidFill>
                <a:schemeClr val="dk2"/>
              </a:solidFill>
              <a:latin typeface="Arial" panose="020B0604020202020204"/>
              <a:ea typeface="Arial" panose="020B0604020202020204"/>
              <a:cs typeface="Arial" panose="020B0604020202020204"/>
              <a:sym typeface="Arial" panose="020B0604020202020204"/>
            </a:endParaRPr>
          </a:p>
        </p:txBody>
      </p:sp>
      <p:pic>
        <p:nvPicPr>
          <p:cNvPr id="306" name="Google Shape;306;p41"/>
          <p:cNvPicPr preferRelativeResize="0">
            <a:picLocks noGrp="1"/>
          </p:cNvPicPr>
          <p:nvPr>
            <p:ph type="body" idx="1"/>
          </p:nvPr>
        </p:nvPicPr>
        <p:blipFill rotWithShape="1">
          <a:blip r:embed="rId1"/>
          <a:srcRect/>
          <a:stretch>
            <a:fillRect/>
          </a:stretch>
        </p:blipFill>
        <p:spPr>
          <a:xfrm>
            <a:off x="900112" y="2997200"/>
            <a:ext cx="7505700" cy="2914650"/>
          </a:xfrm>
          <a:prstGeom prst="rect">
            <a:avLst/>
          </a:prstGeom>
          <a:noFill/>
          <a:ln>
            <a:noFill/>
          </a:ln>
        </p:spPr>
      </p:pic>
      <p:sp>
        <p:nvSpPr>
          <p:cNvPr id="307" name="Google Shape;307;p41"/>
          <p:cNvSpPr txBox="1"/>
          <p:nvPr/>
        </p:nvSpPr>
        <p:spPr>
          <a:xfrm>
            <a:off x="539750" y="1341437"/>
            <a:ext cx="8208962" cy="1630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panose="020B0604020202020204"/>
              <a:buNone/>
            </a:pPr>
            <a:r>
              <a:rPr lang="en-US" sz="2000" b="0" i="0" u="none">
                <a:solidFill>
                  <a:schemeClr val="dk1"/>
                </a:solidFill>
                <a:latin typeface="Arial" panose="020B0604020202020204"/>
                <a:ea typeface="Arial" panose="020B0604020202020204"/>
                <a:cs typeface="Arial" panose="020B0604020202020204"/>
                <a:sym typeface="Arial" panose="020B0604020202020204"/>
              </a:rPr>
              <a:t>Born 12 July 1997, a Pakistani activist for female education and the youngest Nobel Prize laureate, known for human rights advocacy, especially the education of women and children in her native Swat Valley in Khyber Pakhtunkhwa, northwest Pakistan, where the local Taliban had at times banned girls from attending school</a:t>
            </a:r>
            <a:endParaRPr lang="en-US" sz="20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6000"/>
              <a:buFont typeface="Arial" panose="020B0604020202020204"/>
              <a:buNone/>
            </a:pPr>
            <a:r>
              <a:rPr lang="en-US" sz="6000" b="1" i="0" u="none">
                <a:solidFill>
                  <a:schemeClr val="dk1"/>
                </a:solidFill>
                <a:latin typeface="Arial" panose="020B0604020202020204"/>
                <a:ea typeface="Arial" panose="020B0604020202020204"/>
                <a:cs typeface="Arial" panose="020B0604020202020204"/>
                <a:sym typeface="Arial" panose="020B0604020202020204"/>
              </a:rPr>
              <a:t>Matt Bomer</a:t>
            </a:r>
            <a:endParaRPr lang="en-US" sz="6000" b="1"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313" name="Google Shape;313;p42"/>
          <p:cNvSpPr txBox="1">
            <a:spLocks noGrp="1"/>
          </p:cNvSpPr>
          <p:nvPr>
            <p:ph type="body" idx="1"/>
          </p:nvPr>
        </p:nvSpPr>
        <p:spPr>
          <a:xfrm>
            <a:off x="468312" y="1341437"/>
            <a:ext cx="8229600" cy="21161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panose="020B0604020202020204"/>
              <a:buNone/>
            </a:pPr>
            <a:br>
              <a:rPr lang="en-US" sz="2400" b="0" i="0" u="none">
                <a:solidFill>
                  <a:schemeClr val="dk1"/>
                </a:solidFill>
                <a:latin typeface="Arial" panose="020B0604020202020204"/>
                <a:ea typeface="Arial" panose="020B0604020202020204"/>
                <a:cs typeface="Arial" panose="020B0604020202020204"/>
                <a:sym typeface="Arial" panose="020B0604020202020204"/>
              </a:rPr>
            </a:br>
            <a:r>
              <a:rPr lang="en-US" sz="2400" b="0" i="0" u="none">
                <a:solidFill>
                  <a:schemeClr val="dk1"/>
                </a:solidFill>
                <a:latin typeface="Arial" panose="020B0604020202020204"/>
                <a:ea typeface="Arial" panose="020B0604020202020204"/>
                <a:cs typeface="Arial" panose="020B0604020202020204"/>
                <a:sym typeface="Arial" panose="020B0604020202020204"/>
              </a:rPr>
              <a:t>Known as Neil on “White Collar” has actually been married to a man since 2011, and raised three kids together. </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314" name="Google Shape;314;p42"/>
          <p:cNvPicPr preferRelativeResize="0"/>
          <p:nvPr/>
        </p:nvPicPr>
        <p:blipFill rotWithShape="1">
          <a:blip r:embed="rId1"/>
          <a:srcRect/>
          <a:stretch>
            <a:fillRect/>
          </a:stretch>
        </p:blipFill>
        <p:spPr>
          <a:xfrm>
            <a:off x="2124075" y="2636837"/>
            <a:ext cx="5087937" cy="38163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200"/>
              <a:buFont typeface="Arial" panose="020B0604020202020204"/>
              <a:buNone/>
            </a:pPr>
            <a:r>
              <a:rPr lang="en-US" sz="3200" b="0" i="0" u="none">
                <a:solidFill>
                  <a:schemeClr val="dk2"/>
                </a:solidFill>
                <a:latin typeface="Arial" panose="020B0604020202020204"/>
                <a:ea typeface="Arial" panose="020B0604020202020204"/>
                <a:cs typeface="Arial" panose="020B0604020202020204"/>
                <a:sym typeface="Arial" panose="020B0604020202020204"/>
              </a:rPr>
              <a:t>QUIZ</a:t>
            </a:r>
            <a:endParaRPr lang="en-US" sz="3200" b="0" i="0" u="none">
              <a:solidFill>
                <a:schemeClr val="dk2"/>
              </a:solidFill>
              <a:latin typeface="Arial" panose="020B0604020202020204"/>
              <a:ea typeface="Arial" panose="020B0604020202020204"/>
              <a:cs typeface="Arial" panose="020B0604020202020204"/>
              <a:sym typeface="Arial" panose="020B0604020202020204"/>
            </a:endParaRPr>
          </a:p>
        </p:txBody>
      </p:sp>
      <p:sp>
        <p:nvSpPr>
          <p:cNvPr id="320" name="Google Shape;320;p43"/>
          <p:cNvSpPr txBox="1">
            <a:spLocks noGrp="1"/>
          </p:cNvSpPr>
          <p:nvPr>
            <p:ph type="body" idx="1"/>
          </p:nvPr>
        </p:nvSpPr>
        <p:spPr>
          <a:xfrm>
            <a:off x="23812" y="1341437"/>
            <a:ext cx="4824412" cy="532765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00000"/>
              </a:lnSpc>
              <a:spcBef>
                <a:spcPts val="0"/>
              </a:spcBef>
              <a:spcAft>
                <a:spcPts val="0"/>
              </a:spcAft>
              <a:buClr>
                <a:schemeClr val="dk1"/>
              </a:buClr>
              <a:buSzPts val="2400"/>
              <a:buFont typeface="Arial" panose="020B0604020202020204"/>
              <a:buAutoNum type="arabicPeriod"/>
            </a:pPr>
            <a:r>
              <a:rPr lang="en-US" sz="2400" b="0" i="0" u="none">
                <a:solidFill>
                  <a:schemeClr val="dk1"/>
                </a:solidFill>
                <a:latin typeface="Arial" panose="020B0604020202020204"/>
                <a:ea typeface="Arial" panose="020B0604020202020204"/>
                <a:cs typeface="Arial" panose="020B0604020202020204"/>
                <a:sym typeface="Arial" panose="020B0604020202020204"/>
              </a:rPr>
              <a:t>Stereotypes are  distorted image one group has about the others</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514350" marR="0" lvl="0" indent="-514350" algn="l" rtl="0">
              <a:lnSpc>
                <a:spcPct val="100000"/>
              </a:lnSpc>
              <a:spcBef>
                <a:spcPts val="480"/>
              </a:spcBef>
              <a:spcAft>
                <a:spcPts val="0"/>
              </a:spcAft>
              <a:buClr>
                <a:schemeClr val="dk1"/>
              </a:buClr>
              <a:buSzPts val="2400"/>
              <a:buFont typeface="Arial" panose="020B0604020202020204"/>
              <a:buAutoNum type="arabicPeriod"/>
            </a:pPr>
            <a:r>
              <a:rPr lang="en-US" sz="2400" b="0" i="0" u="none">
                <a:solidFill>
                  <a:schemeClr val="dk1"/>
                </a:solidFill>
                <a:latin typeface="Arial" panose="020B0604020202020204"/>
                <a:ea typeface="Arial" panose="020B0604020202020204"/>
                <a:cs typeface="Arial" panose="020B0604020202020204"/>
                <a:sym typeface="Arial" panose="020B0604020202020204"/>
              </a:rPr>
              <a:t>Prejudice is a positive attitude towards other poeple</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514350" marR="0" lvl="0" indent="-514350" algn="l" rtl="0">
              <a:lnSpc>
                <a:spcPct val="100000"/>
              </a:lnSpc>
              <a:spcBef>
                <a:spcPts val="480"/>
              </a:spcBef>
              <a:spcAft>
                <a:spcPts val="0"/>
              </a:spcAft>
              <a:buClr>
                <a:schemeClr val="dk1"/>
              </a:buClr>
              <a:buSzPts val="2400"/>
              <a:buFont typeface="Arial" panose="020B0604020202020204"/>
              <a:buAutoNum type="arabicPeriod"/>
            </a:pPr>
            <a:r>
              <a:rPr lang="en-US" sz="2400" b="0" i="0" u="none">
                <a:solidFill>
                  <a:schemeClr val="dk1"/>
                </a:solidFill>
                <a:latin typeface="Arial" panose="020B0604020202020204"/>
                <a:ea typeface="Arial" panose="020B0604020202020204"/>
                <a:cs typeface="Arial" panose="020B0604020202020204"/>
                <a:sym typeface="Arial" panose="020B0604020202020204"/>
              </a:rPr>
              <a:t>Discrimination is a violation of other poeple’s rights</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514350" marR="0" lvl="0" indent="-514350" algn="l" rtl="0">
              <a:lnSpc>
                <a:spcPct val="100000"/>
              </a:lnSpc>
              <a:spcBef>
                <a:spcPts val="480"/>
              </a:spcBef>
              <a:spcAft>
                <a:spcPts val="0"/>
              </a:spcAft>
              <a:buClr>
                <a:schemeClr val="dk1"/>
              </a:buClr>
              <a:buSzPts val="2400"/>
              <a:buFont typeface="Arial" panose="020B0604020202020204"/>
              <a:buAutoNum type="arabicPeriod"/>
            </a:pPr>
            <a:r>
              <a:rPr lang="en-US" sz="2400" b="0" i="0" u="none">
                <a:solidFill>
                  <a:schemeClr val="dk1"/>
                </a:solidFill>
                <a:latin typeface="Arial" panose="020B0604020202020204"/>
                <a:ea typeface="Arial" panose="020B0604020202020204"/>
                <a:cs typeface="Arial" panose="020B0604020202020204"/>
                <a:sym typeface="Arial" panose="020B0604020202020204"/>
              </a:rPr>
              <a:t>Etiquette is putting a tag on people</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514350" marR="0" lvl="0" indent="-514350" algn="l" rtl="0">
              <a:lnSpc>
                <a:spcPct val="100000"/>
              </a:lnSpc>
              <a:spcBef>
                <a:spcPts val="480"/>
              </a:spcBef>
              <a:spcAft>
                <a:spcPts val="0"/>
              </a:spcAft>
              <a:buClr>
                <a:schemeClr val="dk1"/>
              </a:buClr>
              <a:buSzPts val="2400"/>
              <a:buFont typeface="Arial" panose="020B0604020202020204"/>
              <a:buAutoNum type="arabicPeriod"/>
            </a:pPr>
            <a:r>
              <a:rPr lang="en-US" sz="2400" b="0" i="0" u="none">
                <a:solidFill>
                  <a:schemeClr val="dk1"/>
                </a:solidFill>
                <a:latin typeface="Arial" panose="020B0604020202020204"/>
                <a:ea typeface="Arial" panose="020B0604020202020204"/>
                <a:cs typeface="Arial" panose="020B0604020202020204"/>
                <a:sym typeface="Arial" panose="020B0604020202020204"/>
              </a:rPr>
              <a:t>Subculture is something bad</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514350" marR="0" lvl="0" indent="-514350" algn="l" rtl="0">
              <a:lnSpc>
                <a:spcPct val="100000"/>
              </a:lnSpc>
              <a:spcBef>
                <a:spcPts val="480"/>
              </a:spcBef>
              <a:spcAft>
                <a:spcPts val="0"/>
              </a:spcAft>
              <a:buClr>
                <a:schemeClr val="dk1"/>
              </a:buClr>
              <a:buSzPts val="2400"/>
              <a:buFont typeface="Arial" panose="020B0604020202020204"/>
              <a:buAutoNum type="arabicPeriod"/>
            </a:pPr>
            <a:r>
              <a:rPr lang="en-US" sz="2400" b="0" i="0" u="none">
                <a:solidFill>
                  <a:schemeClr val="dk1"/>
                </a:solidFill>
                <a:latin typeface="Arial" panose="020B0604020202020204"/>
                <a:ea typeface="Arial" panose="020B0604020202020204"/>
                <a:cs typeface="Arial" panose="020B0604020202020204"/>
                <a:sym typeface="Arial" panose="020B0604020202020204"/>
              </a:rPr>
              <a:t>Diversities are beautiful</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514350" marR="0" lvl="0" indent="-514350" algn="l" rtl="0">
              <a:lnSpc>
                <a:spcPct val="100000"/>
              </a:lnSpc>
              <a:spcBef>
                <a:spcPts val="480"/>
              </a:spcBef>
              <a:spcAft>
                <a:spcPts val="0"/>
              </a:spcAft>
              <a:buClr>
                <a:schemeClr val="dk1"/>
              </a:buClr>
              <a:buSzPts val="2400"/>
              <a:buFont typeface="Arial" panose="020B0604020202020204"/>
              <a:buAutoNum type="arabicPeriod"/>
            </a:pPr>
            <a:r>
              <a:rPr lang="en-US" sz="2400" b="0" i="0" u="none">
                <a:solidFill>
                  <a:schemeClr val="dk1"/>
                </a:solidFill>
                <a:latin typeface="Arial" panose="020B0604020202020204"/>
                <a:ea typeface="Arial" panose="020B0604020202020204"/>
                <a:cs typeface="Arial" panose="020B0604020202020204"/>
                <a:sym typeface="Arial" panose="020B0604020202020204"/>
              </a:rPr>
              <a:t>Tolerance is accepting differences</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514350" marR="0" lvl="0" indent="-336550" algn="l" rtl="0">
              <a:lnSpc>
                <a:spcPct val="100000"/>
              </a:lnSpc>
              <a:spcBef>
                <a:spcPts val="560"/>
              </a:spcBef>
              <a:spcAft>
                <a:spcPts val="0"/>
              </a:spcAft>
              <a:buClr>
                <a:schemeClr val="dk1"/>
              </a:buClr>
              <a:buSzPts val="2800"/>
              <a:buFont typeface="Arial" panose="020B0604020202020204"/>
              <a:buNone/>
            </a:pPr>
            <a:endParaRPr sz="2800" b="0" i="0" u="none">
              <a:solidFill>
                <a:schemeClr val="dk1"/>
              </a:solidFill>
              <a:latin typeface="Arial" panose="020B0604020202020204"/>
              <a:ea typeface="Arial" panose="020B0604020202020204"/>
              <a:cs typeface="Arial" panose="020B0604020202020204"/>
              <a:sym typeface="Arial" panose="020B0604020202020204"/>
            </a:endParaRPr>
          </a:p>
          <a:p>
            <a:pPr marL="342900" marR="0" lvl="0" indent="-165100" algn="l" rtl="0">
              <a:spcBef>
                <a:spcPts val="560"/>
              </a:spcBef>
              <a:spcAft>
                <a:spcPts val="0"/>
              </a:spcAft>
              <a:buClr>
                <a:schemeClr val="dk1"/>
              </a:buClr>
              <a:buSzPts val="2800"/>
              <a:buFont typeface="Arial" panose="020B0604020202020204"/>
              <a:buNone/>
            </a:pPr>
            <a:endParaRPr sz="2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321" name="Google Shape;321;p43"/>
          <p:cNvSpPr txBox="1">
            <a:spLocks noGrp="1"/>
          </p:cNvSpPr>
          <p:nvPr>
            <p:ph type="body" idx="2"/>
          </p:nvPr>
        </p:nvSpPr>
        <p:spPr>
          <a:xfrm>
            <a:off x="5508625" y="1412875"/>
            <a:ext cx="3754437" cy="51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panose="020B0604020202020204"/>
              <a:buNone/>
            </a:pPr>
            <a:r>
              <a:rPr lang="en-US" sz="2400" b="0" i="0" u="none">
                <a:solidFill>
                  <a:schemeClr val="dk1"/>
                </a:solidFill>
                <a:latin typeface="Arial" panose="020B0604020202020204"/>
                <a:ea typeface="Arial" panose="020B0604020202020204"/>
                <a:cs typeface="Arial" panose="020B0604020202020204"/>
                <a:sym typeface="Arial" panose="020B0604020202020204"/>
              </a:rPr>
              <a:t>1. YES / NO</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480"/>
              </a:spcBef>
              <a:spcAft>
                <a:spcPts val="0"/>
              </a:spcAft>
              <a:buClr>
                <a:schemeClr val="dk1"/>
              </a:buClr>
              <a:buSzPts val="2400"/>
              <a:buFont typeface="Arial" panose="020B0604020202020204"/>
              <a:buNone/>
            </a:pPr>
            <a:endParaRPr sz="24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480"/>
              </a:spcBef>
              <a:spcAft>
                <a:spcPts val="0"/>
              </a:spcAft>
              <a:buClr>
                <a:schemeClr val="dk1"/>
              </a:buClr>
              <a:buSzPts val="2400"/>
              <a:buFont typeface="Arial" panose="020B0604020202020204"/>
              <a:buNone/>
            </a:pPr>
            <a:endParaRPr sz="24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480"/>
              </a:spcBef>
              <a:spcAft>
                <a:spcPts val="0"/>
              </a:spcAft>
              <a:buClr>
                <a:schemeClr val="dk1"/>
              </a:buClr>
              <a:buSzPts val="2400"/>
              <a:buFont typeface="Arial" panose="020B0604020202020204"/>
              <a:buNone/>
            </a:pPr>
            <a:r>
              <a:rPr lang="en-US" sz="2400" b="0" i="0" u="none">
                <a:solidFill>
                  <a:schemeClr val="dk1"/>
                </a:solidFill>
                <a:latin typeface="Arial" panose="020B0604020202020204"/>
                <a:ea typeface="Arial" panose="020B0604020202020204"/>
                <a:cs typeface="Arial" panose="020B0604020202020204"/>
                <a:sym typeface="Arial" panose="020B0604020202020204"/>
              </a:rPr>
              <a:t>2. YES / NO</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480"/>
              </a:spcBef>
              <a:spcAft>
                <a:spcPts val="0"/>
              </a:spcAft>
              <a:buClr>
                <a:schemeClr val="dk1"/>
              </a:buClr>
              <a:buSzPts val="2400"/>
              <a:buFont typeface="Arial" panose="020B0604020202020204"/>
              <a:buNone/>
            </a:pPr>
            <a:endParaRPr sz="24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480"/>
              </a:spcBef>
              <a:spcAft>
                <a:spcPts val="0"/>
              </a:spcAft>
              <a:buClr>
                <a:schemeClr val="dk1"/>
              </a:buClr>
              <a:buSzPts val="2400"/>
              <a:buFont typeface="Arial" panose="020B0604020202020204"/>
              <a:buNone/>
            </a:pPr>
            <a:r>
              <a:rPr lang="en-US" sz="2400" b="0" i="0" u="none">
                <a:solidFill>
                  <a:schemeClr val="dk1"/>
                </a:solidFill>
                <a:latin typeface="Arial" panose="020B0604020202020204"/>
                <a:ea typeface="Arial" panose="020B0604020202020204"/>
                <a:cs typeface="Arial" panose="020B0604020202020204"/>
                <a:sym typeface="Arial" panose="020B0604020202020204"/>
              </a:rPr>
              <a:t>3. YES / NO</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480"/>
              </a:spcBef>
              <a:spcAft>
                <a:spcPts val="0"/>
              </a:spcAft>
              <a:buClr>
                <a:schemeClr val="dk1"/>
              </a:buClr>
              <a:buSzPts val="2400"/>
              <a:buFont typeface="Arial" panose="020B0604020202020204"/>
              <a:buNone/>
            </a:pPr>
            <a:endParaRPr sz="24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480"/>
              </a:spcBef>
              <a:spcAft>
                <a:spcPts val="0"/>
              </a:spcAft>
              <a:buClr>
                <a:schemeClr val="dk1"/>
              </a:buClr>
              <a:buSzPts val="2400"/>
              <a:buFont typeface="Arial" panose="020B0604020202020204"/>
              <a:buNone/>
            </a:pPr>
            <a:r>
              <a:rPr lang="en-US" sz="2400" b="0" i="0" u="none">
                <a:solidFill>
                  <a:schemeClr val="dk1"/>
                </a:solidFill>
                <a:latin typeface="Arial" panose="020B0604020202020204"/>
                <a:ea typeface="Arial" panose="020B0604020202020204"/>
                <a:cs typeface="Arial" panose="020B0604020202020204"/>
                <a:sym typeface="Arial" panose="020B0604020202020204"/>
              </a:rPr>
              <a:t>4. YES / NO</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480"/>
              </a:spcBef>
              <a:spcAft>
                <a:spcPts val="0"/>
              </a:spcAft>
              <a:buClr>
                <a:schemeClr val="dk1"/>
              </a:buClr>
              <a:buSzPts val="2400"/>
              <a:buFont typeface="Arial" panose="020B0604020202020204"/>
              <a:buNone/>
            </a:pPr>
            <a:r>
              <a:rPr lang="en-US" sz="2400" b="0" i="0" u="none">
                <a:solidFill>
                  <a:schemeClr val="dk1"/>
                </a:solidFill>
                <a:latin typeface="Arial" panose="020B0604020202020204"/>
                <a:ea typeface="Arial" panose="020B0604020202020204"/>
                <a:cs typeface="Arial" panose="020B0604020202020204"/>
                <a:sym typeface="Arial" panose="020B0604020202020204"/>
              </a:rPr>
              <a:t>5. YES / NO</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480"/>
              </a:spcBef>
              <a:spcAft>
                <a:spcPts val="0"/>
              </a:spcAft>
              <a:buClr>
                <a:schemeClr val="dk1"/>
              </a:buClr>
              <a:buSzPts val="2400"/>
              <a:buFont typeface="Arial" panose="020B0604020202020204"/>
              <a:buNone/>
            </a:pPr>
            <a:r>
              <a:rPr lang="en-US" sz="2400" b="0" i="0" u="none">
                <a:solidFill>
                  <a:schemeClr val="dk1"/>
                </a:solidFill>
                <a:latin typeface="Arial" panose="020B0604020202020204"/>
                <a:ea typeface="Arial" panose="020B0604020202020204"/>
                <a:cs typeface="Arial" panose="020B0604020202020204"/>
                <a:sym typeface="Arial" panose="020B0604020202020204"/>
              </a:rPr>
              <a:t>6. YES / NO</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480"/>
              </a:spcBef>
              <a:spcAft>
                <a:spcPts val="0"/>
              </a:spcAft>
              <a:buClr>
                <a:schemeClr val="dk1"/>
              </a:buClr>
              <a:buSzPts val="2400"/>
              <a:buFont typeface="Arial" panose="020B0604020202020204"/>
              <a:buNone/>
            </a:pPr>
            <a:r>
              <a:rPr lang="en-US" sz="2400" b="0" i="0" u="none">
                <a:solidFill>
                  <a:schemeClr val="dk1"/>
                </a:solidFill>
                <a:latin typeface="Arial" panose="020B0604020202020204"/>
                <a:ea typeface="Arial" panose="020B0604020202020204"/>
                <a:cs typeface="Arial" panose="020B0604020202020204"/>
                <a:sym typeface="Arial" panose="020B0604020202020204"/>
              </a:rPr>
              <a:t>7. YES / NO</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4"/>
          <p:cNvSpPr txBox="1">
            <a:spLocks noGrp="1"/>
          </p:cNvSpPr>
          <p:nvPr>
            <p:ph type="title"/>
          </p:nvPr>
        </p:nvSpPr>
        <p:spPr>
          <a:xfrm>
            <a:off x="34925" y="274637"/>
            <a:ext cx="9001125" cy="560228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C8C93"/>
              </a:buClr>
              <a:buSzPts val="5400"/>
              <a:buFont typeface="Arial" panose="020B0604020202020204"/>
              <a:buNone/>
            </a:pPr>
            <a:r>
              <a:rPr lang="en-US" sz="5400" b="0" i="0" u="none">
                <a:solidFill>
                  <a:srgbClr val="3C8C93"/>
                </a:solidFill>
                <a:latin typeface="Arial" panose="020B0604020202020204"/>
                <a:ea typeface="Arial" panose="020B0604020202020204"/>
                <a:cs typeface="Arial" panose="020B0604020202020204"/>
                <a:sym typeface="Arial" panose="020B0604020202020204"/>
              </a:rPr>
              <a:t>Thank you for your attention!</a:t>
            </a:r>
            <a:br>
              <a:rPr lang="en-US" sz="5400" b="0" i="0" u="none">
                <a:solidFill>
                  <a:srgbClr val="3C8C93"/>
                </a:solidFill>
                <a:latin typeface="Arial" panose="020B0604020202020204"/>
                <a:ea typeface="Arial" panose="020B0604020202020204"/>
                <a:cs typeface="Arial" panose="020B0604020202020204"/>
                <a:sym typeface="Arial" panose="020B0604020202020204"/>
              </a:rPr>
            </a:br>
            <a:r>
              <a:rPr lang="en-US" sz="5400" b="0" i="0" u="none">
                <a:solidFill>
                  <a:srgbClr val="3C8C93"/>
                </a:solidFill>
                <a:latin typeface="Arial" panose="020B0604020202020204"/>
                <a:ea typeface="Arial" panose="020B0604020202020204"/>
                <a:cs typeface="Arial" panose="020B0604020202020204"/>
                <a:sym typeface="Arial" panose="020B0604020202020204"/>
              </a:rPr>
              <a:t>We hope the change will start with YOU! </a:t>
            </a:r>
            <a:endParaRPr lang="en-US" sz="5400" b="0" i="0" u="none">
              <a:solidFill>
                <a:srgbClr val="3C8C93"/>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5"/>
          <p:cNvPicPr preferRelativeResize="0">
            <a:picLocks noGrp="1"/>
          </p:cNvPicPr>
          <p:nvPr>
            <p:ph type="body" idx="1"/>
          </p:nvPr>
        </p:nvPicPr>
        <p:blipFill rotWithShape="1">
          <a:blip r:embed="rId1"/>
          <a:srcRect/>
          <a:stretch>
            <a:fillRect/>
          </a:stretch>
        </p:blipFill>
        <p:spPr>
          <a:xfrm>
            <a:off x="107950" y="1196975"/>
            <a:ext cx="8921750" cy="4470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p:cNvPicPr preferRelativeResize="0"/>
          <p:nvPr/>
        </p:nvPicPr>
        <p:blipFill rotWithShape="1">
          <a:blip r:embed="rId1"/>
          <a:srcRect/>
          <a:stretch>
            <a:fillRect/>
          </a:stretch>
        </p:blipFill>
        <p:spPr>
          <a:xfrm>
            <a:off x="-160337" y="812800"/>
            <a:ext cx="9334500" cy="5248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xfrm>
            <a:off x="482600" y="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panose="020B0604020202020204"/>
              <a:buNone/>
            </a:pPr>
            <a:r>
              <a:rPr lang="en-US" sz="4400" b="0" i="0" u="none">
                <a:solidFill>
                  <a:schemeClr val="dk2"/>
                </a:solidFill>
                <a:latin typeface="Arial" panose="020B0604020202020204"/>
                <a:ea typeface="Arial" panose="020B0604020202020204"/>
                <a:cs typeface="Arial" panose="020B0604020202020204"/>
                <a:sym typeface="Arial" panose="020B0604020202020204"/>
              </a:rPr>
              <a:t>PREJUDICE</a:t>
            </a:r>
            <a:endParaRPr lang="en-US" sz="4400" b="0" i="0" u="none">
              <a:solidFill>
                <a:schemeClr val="dk2"/>
              </a:solidFill>
              <a:latin typeface="Arial" panose="020B0604020202020204"/>
              <a:ea typeface="Arial" panose="020B0604020202020204"/>
              <a:cs typeface="Arial" panose="020B0604020202020204"/>
              <a:sym typeface="Arial" panose="020B0604020202020204"/>
            </a:endParaRPr>
          </a:p>
        </p:txBody>
      </p:sp>
      <p:pic>
        <p:nvPicPr>
          <p:cNvPr id="121" name="Google Shape;121;p7"/>
          <p:cNvPicPr preferRelativeResize="0"/>
          <p:nvPr/>
        </p:nvPicPr>
        <p:blipFill rotWithShape="1">
          <a:blip r:embed="rId1"/>
          <a:srcRect/>
          <a:stretch>
            <a:fillRect/>
          </a:stretch>
        </p:blipFill>
        <p:spPr>
          <a:xfrm>
            <a:off x="395287" y="981075"/>
            <a:ext cx="4464050" cy="5535612"/>
          </a:xfrm>
          <a:prstGeom prst="rect">
            <a:avLst/>
          </a:prstGeom>
          <a:noFill/>
          <a:ln>
            <a:noFill/>
          </a:ln>
        </p:spPr>
      </p:pic>
      <p:sp>
        <p:nvSpPr>
          <p:cNvPr id="122" name="Google Shape;122;p7"/>
          <p:cNvSpPr txBox="1"/>
          <p:nvPr/>
        </p:nvSpPr>
        <p:spPr>
          <a:xfrm>
            <a:off x="5148262" y="1700212"/>
            <a:ext cx="3744912" cy="2555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2122"/>
              </a:buClr>
              <a:buSzPts val="3200"/>
              <a:buFont typeface="Arial" panose="020B0604020202020204"/>
              <a:buNone/>
            </a:pPr>
            <a:r>
              <a:rPr lang="en-US" sz="3200" b="0" i="0" u="none">
                <a:solidFill>
                  <a:srgbClr val="202122"/>
                </a:solidFill>
                <a:latin typeface="Arial" panose="020B0604020202020204"/>
                <a:ea typeface="Arial" panose="020B0604020202020204"/>
                <a:cs typeface="Arial" panose="020B0604020202020204"/>
                <a:sym typeface="Arial" panose="020B0604020202020204"/>
              </a:rPr>
              <a:t>an </a:t>
            </a:r>
            <a:r>
              <a:rPr lang="en-US" sz="3200" b="0" i="0" u="none">
                <a:solidFill>
                  <a:schemeClr val="dk1"/>
                </a:solidFill>
                <a:latin typeface="Arial" panose="020B0604020202020204"/>
                <a:ea typeface="Arial" panose="020B0604020202020204"/>
                <a:cs typeface="Arial" panose="020B0604020202020204"/>
                <a:sym typeface="Arial" panose="020B0604020202020204"/>
              </a:rPr>
              <a:t>affective</a:t>
            </a:r>
            <a:r>
              <a:rPr lang="en-US" sz="3200" b="0" i="0" u="none">
                <a:solidFill>
                  <a:srgbClr val="202122"/>
                </a:solidFill>
                <a:latin typeface="Arial" panose="020B0604020202020204"/>
                <a:ea typeface="Arial" panose="020B0604020202020204"/>
                <a:cs typeface="Arial" panose="020B0604020202020204"/>
                <a:sym typeface="Arial" panose="020B0604020202020204"/>
              </a:rPr>
              <a:t> feeling towards a person based on their perceived group membership</a:t>
            </a:r>
            <a:endParaRPr lang="en-US" sz="3200" b="0" i="0" u="none">
              <a:solidFill>
                <a:srgbClr val="202122"/>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8"/>
          <p:cNvPicPr preferRelativeResize="0"/>
          <p:nvPr/>
        </p:nvPicPr>
        <p:blipFill rotWithShape="1">
          <a:blip r:embed="rId1"/>
          <a:srcRect/>
          <a:stretch>
            <a:fillRect/>
          </a:stretch>
        </p:blipFill>
        <p:spPr>
          <a:xfrm>
            <a:off x="447675" y="788987"/>
            <a:ext cx="8248650" cy="5584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9"/>
          <p:cNvPicPr preferRelativeResize="0"/>
          <p:nvPr/>
        </p:nvPicPr>
        <p:blipFill rotWithShape="1">
          <a:blip r:embed="rId1"/>
          <a:srcRect/>
          <a:stretch>
            <a:fillRect/>
          </a:stretch>
        </p:blipFill>
        <p:spPr>
          <a:xfrm>
            <a:off x="490537" y="512762"/>
            <a:ext cx="8113712" cy="5868987"/>
          </a:xfrm>
          <a:prstGeom prst="rect">
            <a:avLst/>
          </a:prstGeom>
          <a:noFill/>
          <a:ln>
            <a:noFill/>
          </a:ln>
        </p:spPr>
      </p:pic>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2106</Words>
  <Application>WPS Presentation</Application>
  <PresentationFormat>On-screen Show (4:3)</PresentationFormat>
  <Paragraphs>90</Paragraphs>
  <Slides>44</Slides>
  <Notes>44</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1</vt:i4>
      </vt:variant>
      <vt:variant>
        <vt:lpstr>幻灯片标题</vt:lpstr>
      </vt:variant>
      <vt:variant>
        <vt:i4>44</vt:i4>
      </vt:variant>
    </vt:vector>
  </HeadingPairs>
  <TitlesOfParts>
    <vt:vector size="53" baseType="lpstr">
      <vt:lpstr>Arial</vt:lpstr>
      <vt:lpstr>SimSun</vt:lpstr>
      <vt:lpstr>Wingdings</vt:lpstr>
      <vt:lpstr>Arial</vt:lpstr>
      <vt:lpstr>Helvetica Neue</vt:lpstr>
      <vt:lpstr>Microsoft YaHei</vt:lpstr>
      <vt:lpstr>Arial Unicode MS</vt:lpstr>
      <vt:lpstr>Diseño predeterminado</vt:lpstr>
      <vt:lpstr>Word.Document.12</vt:lpstr>
      <vt:lpstr>Portugal mobility</vt:lpstr>
      <vt:lpstr>PowerPoint 演示文稿</vt:lpstr>
      <vt:lpstr>STEREOTYPES</vt:lpstr>
      <vt:lpstr>PowerPoint 演示文稿</vt:lpstr>
      <vt:lpstr>PowerPoint 演示文稿</vt:lpstr>
      <vt:lpstr>PowerPoint 演示文稿</vt:lpstr>
      <vt:lpstr>PREJUDICE</vt:lpstr>
      <vt:lpstr>PowerPoint 演示文稿</vt:lpstr>
      <vt:lpstr>PowerPoint 演示文稿</vt:lpstr>
      <vt:lpstr>DISCRIMINATION</vt:lpstr>
      <vt:lpstr>PowerPoint 演示文稿</vt:lpstr>
      <vt:lpstr>PowerPoint 演示文稿</vt:lpstr>
      <vt:lpstr>ETIQUETTE</vt:lpstr>
      <vt:lpstr>PowerPoint 演示文稿</vt:lpstr>
      <vt:lpstr>PowerPoint 演示文稿</vt:lpstr>
      <vt:lpstr>SUBCULTURE</vt:lpstr>
      <vt:lpstr>SUBCULTURE</vt:lpstr>
      <vt:lpstr>PowerPoint 演示文稿</vt:lpstr>
      <vt:lpstr>PowerPoint 演示文稿</vt:lpstr>
      <vt:lpstr>PowerPoint 演示文稿</vt:lpstr>
      <vt:lpstr>PowerPoint 演示文稿</vt:lpstr>
      <vt:lpstr>PowerPoint 演示文稿</vt:lpstr>
      <vt:lpstr>DIVERSITY</vt:lpstr>
      <vt:lpstr>PowerPoint 演示文稿</vt:lpstr>
      <vt:lpstr>TOLERANCE</vt:lpstr>
      <vt:lpstr>PowerPoint 演示文稿</vt:lpstr>
      <vt:lpstr>PowerPoint 演示文稿</vt:lpstr>
      <vt:lpstr>PowerPoint 演示文稿</vt:lpstr>
      <vt:lpstr>PowerPoint 演示文稿</vt:lpstr>
      <vt:lpstr>WORKSHOP</vt:lpstr>
      <vt:lpstr>PowerPoint 演示文稿</vt:lpstr>
      <vt:lpstr>PowerPoint 演示文稿</vt:lpstr>
      <vt:lpstr>PowerPoint 演示文稿</vt:lpstr>
      <vt:lpstr>PowerPoint 演示文稿</vt:lpstr>
      <vt:lpstr>TOLERANCE</vt:lpstr>
      <vt:lpstr>PowerPoint 演示文稿</vt:lpstr>
      <vt:lpstr>PowerPoint 演示文稿</vt:lpstr>
      <vt:lpstr>PowerPoint 演示文稿</vt:lpstr>
      <vt:lpstr>PowerPoint 演示文稿</vt:lpstr>
      <vt:lpstr>PowerPoint 演示文稿</vt:lpstr>
      <vt:lpstr>Malala Yousafzai </vt:lpstr>
      <vt:lpstr>Matt Bomer</vt:lpstr>
      <vt:lpstr>QUIZ</vt:lpstr>
      <vt:lpstr>Thank you for your attention! We hope the change will start with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LET IT START WITH ME  by Romana Zelda Portugal mobility </dc:title>
  <dc:creator>Mariajose</dc:creator>
  <cp:lastModifiedBy>Romana Zelda</cp:lastModifiedBy>
  <cp:revision>2</cp:revision>
  <dcterms:created xsi:type="dcterms:W3CDTF">2010-05-23T14:28:00Z</dcterms:created>
  <dcterms:modified xsi:type="dcterms:W3CDTF">2024-05-28T18:11:01Z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750549228A28480891BEB2F5D6B7A8DD_13</vt:lpwstr>
  </property>
  <property fmtid="{D5CDD505-2E9C-101B-9397-08002B2CF9AE}" pid="3" name="KSOProductBuildVer">
    <vt:lpwstr>1033-12.2.0.16909</vt:lpwstr>
  </property>
</Properties>
</file>