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345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hyperlink" Target="https://youtu.be/2FCwiVrJdHE?si=CDxIJ_lonKvXmw6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575" y="5255118"/>
            <a:ext cx="6214369" cy="1275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3283" y="2591710"/>
            <a:ext cx="4310016" cy="3849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" y="232915"/>
            <a:ext cx="7670307" cy="2190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0071" y="2581247"/>
            <a:ext cx="71350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 are awesome </a:t>
            </a:r>
            <a:endParaRPr lang="hr-H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together</a:t>
            </a:r>
            <a:endParaRPr lang="hr-H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500" dirty="0"/>
              <a:t>Was the game easy or hard ?</a:t>
            </a:r>
            <a:endParaRPr lang="hr-HR" sz="2500" dirty="0"/>
          </a:p>
          <a:p>
            <a:r>
              <a:rPr lang="en-US" sz="2500" dirty="0"/>
              <a:t>What are</a:t>
            </a:r>
            <a:r>
              <a:rPr lang="hr-HR" sz="2500" dirty="0"/>
              <a:t> </a:t>
            </a:r>
            <a:r>
              <a:rPr lang="en-US" sz="2500" dirty="0"/>
              <a:t>some other ways that you might communicate with a person who is not able to speak?</a:t>
            </a:r>
            <a:endParaRPr lang="hr-HR" sz="25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6628" y="3795825"/>
            <a:ext cx="3629372" cy="2419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934" y="3429000"/>
            <a:ext cx="4466577" cy="29777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42840" y="642594"/>
            <a:ext cx="6525746" cy="55447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66800" y="5201549"/>
            <a:ext cx="100584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https://youtu.be/2FCwiVrJdHE?si=CDxIJ_lonKvXmw6X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705" y="766881"/>
            <a:ext cx="6300589" cy="42012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Invisible clay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500" dirty="0"/>
              <a:t>C</a:t>
            </a:r>
            <a:r>
              <a:rPr lang="en-US" sz="2500" dirty="0" err="1"/>
              <a:t>ommunication</a:t>
            </a:r>
            <a:r>
              <a:rPr lang="en-US" sz="2500" dirty="0"/>
              <a:t> is much more than words.</a:t>
            </a:r>
            <a:endParaRPr lang="hr-HR" sz="2500" dirty="0"/>
          </a:p>
          <a:p>
            <a:r>
              <a:rPr lang="hr-HR" sz="2500" dirty="0"/>
              <a:t>Imagine how is it like to be unable to communicate through spoken language.</a:t>
            </a:r>
            <a:endParaRPr lang="hr-HR" sz="2500" dirty="0"/>
          </a:p>
          <a:p>
            <a:r>
              <a:rPr lang="hr-HR" sz="2500" dirty="0"/>
              <a:t>Use gestures and facial expression.</a:t>
            </a:r>
            <a:endParaRPr lang="hr-HR" sz="2500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1145" y="3695402"/>
            <a:ext cx="4839624" cy="2688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0916" y="2574523"/>
            <a:ext cx="3248041" cy="3783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03625"/>
            <a:ext cx="10058400" cy="3849624"/>
          </a:xfrm>
        </p:spPr>
        <p:txBody>
          <a:bodyPr>
            <a:normAutofit/>
          </a:bodyPr>
          <a:lstStyle/>
          <a:p>
            <a:r>
              <a:rPr lang="en-US" sz="2500" dirty="0"/>
              <a:t>Were </a:t>
            </a:r>
            <a:r>
              <a:rPr lang="hr-HR" sz="2500" dirty="0"/>
              <a:t>you</a:t>
            </a:r>
            <a:r>
              <a:rPr lang="en-US" sz="2500" dirty="0"/>
              <a:t> surprised that </a:t>
            </a:r>
            <a:r>
              <a:rPr lang="hr-HR" sz="2500" dirty="0"/>
              <a:t>you</a:t>
            </a:r>
            <a:r>
              <a:rPr lang="en-US" sz="2500" dirty="0"/>
              <a:t> </a:t>
            </a:r>
            <a:r>
              <a:rPr lang="hr-HR" sz="2500" dirty="0"/>
              <a:t>have been</a:t>
            </a:r>
            <a:r>
              <a:rPr lang="en-US" sz="2500" dirty="0"/>
              <a:t> able to work out what the object was with no</a:t>
            </a:r>
            <a:r>
              <a:rPr lang="hr-HR" sz="2500" dirty="0"/>
              <a:t> </a:t>
            </a:r>
            <a:r>
              <a:rPr lang="en-US" sz="2500" dirty="0"/>
              <a:t>speaking?</a:t>
            </a:r>
            <a:endParaRPr lang="en-US" sz="2500" dirty="0"/>
          </a:p>
          <a:p>
            <a:r>
              <a:rPr lang="en-US" sz="2500" dirty="0"/>
              <a:t>What were the challenges?</a:t>
            </a:r>
            <a:endParaRPr lang="en-US" sz="2500" dirty="0"/>
          </a:p>
          <a:p>
            <a:r>
              <a:rPr lang="en-US" sz="2500" dirty="0"/>
              <a:t>What </a:t>
            </a:r>
            <a:r>
              <a:rPr lang="hr-HR" sz="2500" dirty="0"/>
              <a:t>were </a:t>
            </a:r>
            <a:r>
              <a:rPr lang="en-US" sz="2500" dirty="0"/>
              <a:t>the most useful non-verbal ways to communicate?</a:t>
            </a:r>
            <a:endParaRPr lang="en-US" sz="2500" dirty="0"/>
          </a:p>
          <a:p>
            <a:r>
              <a:rPr lang="en-US" sz="2500" dirty="0"/>
              <a:t>How this could be used when communicating with someone who could not speak?</a:t>
            </a:r>
            <a:endParaRPr lang="hr-HR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Balloon volleyball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This game </a:t>
            </a:r>
            <a:r>
              <a:rPr lang="hr-HR" sz="2500" dirty="0"/>
              <a:t>will help you </a:t>
            </a:r>
            <a:r>
              <a:rPr lang="en-US" sz="2500" dirty="0"/>
              <a:t>to understand how it might feel to be excluded and how to</a:t>
            </a:r>
            <a:r>
              <a:rPr lang="hr-HR" sz="2500" dirty="0"/>
              <a:t> </a:t>
            </a:r>
            <a:r>
              <a:rPr lang="en-US" sz="2500" dirty="0"/>
              <a:t>adapt an activity to ensure it is inclusive.</a:t>
            </a:r>
            <a:endParaRPr lang="hr-HR" sz="2500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0837" y="2785246"/>
            <a:ext cx="5117237" cy="3256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28394"/>
            <a:ext cx="10058400" cy="3849624"/>
          </a:xfrm>
        </p:spPr>
        <p:txBody>
          <a:bodyPr>
            <a:normAutofit/>
          </a:bodyPr>
          <a:lstStyle/>
          <a:p>
            <a:r>
              <a:rPr lang="en-US" sz="2000" dirty="0"/>
              <a:t>Did </a:t>
            </a:r>
            <a:r>
              <a:rPr lang="hr-HR" sz="2000" dirty="0"/>
              <a:t>you</a:t>
            </a:r>
            <a:r>
              <a:rPr lang="en-US" sz="2000" dirty="0"/>
              <a:t> feel like </a:t>
            </a:r>
            <a:r>
              <a:rPr lang="hr-HR" sz="2000" dirty="0"/>
              <a:t>you</a:t>
            </a:r>
            <a:r>
              <a:rPr lang="en-US" sz="2000" dirty="0"/>
              <a:t> were equally involved in the game when </a:t>
            </a:r>
            <a:r>
              <a:rPr lang="hr-HR" sz="2000" dirty="0"/>
              <a:t>you</a:t>
            </a:r>
            <a:r>
              <a:rPr lang="en-US" sz="2000" dirty="0"/>
              <a:t> were sat on the</a:t>
            </a:r>
            <a:r>
              <a:rPr lang="hr-HR" sz="2000" dirty="0"/>
              <a:t> </a:t>
            </a:r>
            <a:r>
              <a:rPr lang="en-US" sz="2000" dirty="0"/>
              <a:t>chair or on the floor?</a:t>
            </a:r>
            <a:endParaRPr lang="en-US" sz="2000" dirty="0"/>
          </a:p>
          <a:p>
            <a:r>
              <a:rPr lang="en-US" sz="2000" dirty="0"/>
              <a:t>Did </a:t>
            </a:r>
            <a:r>
              <a:rPr lang="hr-HR" sz="2000" dirty="0"/>
              <a:t>you</a:t>
            </a:r>
            <a:r>
              <a:rPr lang="en-US" sz="2000" dirty="0"/>
              <a:t> find it frustrating when </a:t>
            </a:r>
            <a:r>
              <a:rPr lang="hr-HR" sz="2000" dirty="0"/>
              <a:t>you</a:t>
            </a:r>
            <a:r>
              <a:rPr lang="en-US" sz="2000" dirty="0"/>
              <a:t> were in different positions?</a:t>
            </a:r>
            <a:endParaRPr lang="en-US" sz="2000" dirty="0"/>
          </a:p>
          <a:p>
            <a:r>
              <a:rPr lang="en-US" sz="2000" dirty="0"/>
              <a:t>Did </a:t>
            </a:r>
            <a:r>
              <a:rPr lang="hr-HR" sz="2000" dirty="0"/>
              <a:t>you</a:t>
            </a:r>
            <a:r>
              <a:rPr lang="en-US" sz="2000" dirty="0"/>
              <a:t> try to include everyone in the team?</a:t>
            </a:r>
            <a:endParaRPr lang="hr-HR" sz="2000" dirty="0"/>
          </a:p>
          <a:p>
            <a:r>
              <a:rPr lang="hr-HR" sz="2000" dirty="0"/>
              <a:t>T</a:t>
            </a:r>
            <a:r>
              <a:rPr lang="en-US" sz="2000" dirty="0" err="1"/>
              <a:t>hink</a:t>
            </a:r>
            <a:r>
              <a:rPr lang="en-US" sz="2000" dirty="0"/>
              <a:t> of a way </a:t>
            </a:r>
            <a:r>
              <a:rPr lang="hr-HR" sz="2000" dirty="0"/>
              <a:t>you</a:t>
            </a:r>
            <a:r>
              <a:rPr lang="en-US" sz="2000" dirty="0"/>
              <a:t> could try to make the game more inclusive for</a:t>
            </a:r>
            <a:endParaRPr lang="en-US" sz="2000" dirty="0"/>
          </a:p>
          <a:p>
            <a:pPr marL="0" indent="0">
              <a:buNone/>
            </a:pPr>
            <a:r>
              <a:rPr lang="hr-HR" sz="2000" dirty="0"/>
              <a:t>     </a:t>
            </a:r>
            <a:r>
              <a:rPr lang="en-US" sz="2000" dirty="0"/>
              <a:t>those on the floor and chairs.</a:t>
            </a:r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9839" y="3929546"/>
            <a:ext cx="2441714" cy="2496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Reverse musical chairs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500" dirty="0"/>
              <a:t>In this game you will have to work hard to include everyone in the group. </a:t>
            </a:r>
            <a:endParaRPr lang="hr-HR" sz="2500" dirty="0"/>
          </a:p>
          <a:p>
            <a:pPr marL="0" indent="0">
              <a:buNone/>
            </a:pPr>
            <a:endParaRPr lang="hr-HR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4998" y="2740365"/>
            <a:ext cx="4862004" cy="3654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500" dirty="0"/>
              <a:t>What did you </a:t>
            </a:r>
            <a:r>
              <a:rPr lang="en-US" sz="2500" dirty="0"/>
              <a:t>liked about the game</a:t>
            </a:r>
            <a:r>
              <a:rPr lang="hr-HR" sz="2500" dirty="0"/>
              <a:t>?</a:t>
            </a:r>
            <a:r>
              <a:rPr lang="en-US" sz="2500" dirty="0"/>
              <a:t> </a:t>
            </a:r>
            <a:endParaRPr lang="hr-HR" sz="2500" dirty="0"/>
          </a:p>
          <a:p>
            <a:r>
              <a:rPr lang="hr-HR" sz="2500" dirty="0"/>
              <a:t>H</a:t>
            </a:r>
            <a:r>
              <a:rPr lang="en-US" sz="2500" dirty="0"/>
              <a:t>ow it feels to be</a:t>
            </a:r>
            <a:r>
              <a:rPr lang="hr-HR" sz="2500" dirty="0"/>
              <a:t> </a:t>
            </a:r>
            <a:r>
              <a:rPr lang="en-US" sz="2500" dirty="0"/>
              <a:t>excluded from a game</a:t>
            </a:r>
            <a:r>
              <a:rPr lang="hr-HR" sz="2500" dirty="0"/>
              <a:t>?</a:t>
            </a:r>
            <a:endParaRPr lang="hr-HR" sz="2500" dirty="0"/>
          </a:p>
          <a:p>
            <a:r>
              <a:rPr lang="en-US" sz="2500" dirty="0"/>
              <a:t> </a:t>
            </a:r>
            <a:r>
              <a:rPr lang="hr-HR" sz="2500" dirty="0"/>
              <a:t>W</a:t>
            </a:r>
            <a:r>
              <a:rPr lang="en-US" sz="2500" dirty="0" err="1"/>
              <a:t>hy</a:t>
            </a:r>
            <a:r>
              <a:rPr lang="en-US" sz="2500" dirty="0"/>
              <a:t> might a disabled person be excluded</a:t>
            </a:r>
            <a:r>
              <a:rPr lang="hr-HR" sz="2500" dirty="0"/>
              <a:t>? </a:t>
            </a:r>
            <a:endParaRPr lang="hr-HR" sz="2500" dirty="0"/>
          </a:p>
          <a:p>
            <a:r>
              <a:rPr lang="en-US" sz="2500" dirty="0"/>
              <a:t>Think</a:t>
            </a:r>
            <a:r>
              <a:rPr lang="hr-HR" sz="2500" dirty="0"/>
              <a:t> </a:t>
            </a:r>
            <a:r>
              <a:rPr lang="en-US" sz="2500" dirty="0"/>
              <a:t>about other games that traditionally exclude people, which could be adapted to include</a:t>
            </a:r>
            <a:r>
              <a:rPr lang="hr-HR" sz="2500" dirty="0"/>
              <a:t> </a:t>
            </a:r>
            <a:r>
              <a:rPr lang="en-US" sz="2500" dirty="0"/>
              <a:t>people.</a:t>
            </a:r>
            <a:endParaRPr lang="hr-HR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4611" y="727830"/>
            <a:ext cx="3429000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Silent line-ups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44210"/>
            <a:ext cx="10058400" cy="4008534"/>
          </a:xfrm>
        </p:spPr>
        <p:txBody>
          <a:bodyPr>
            <a:normAutofit/>
          </a:bodyPr>
          <a:lstStyle/>
          <a:p>
            <a:r>
              <a:rPr lang="hr-HR" sz="2000" dirty="0"/>
              <a:t>This </a:t>
            </a:r>
            <a:r>
              <a:rPr lang="en-US" sz="2000" dirty="0"/>
              <a:t>activity helps the group to understand that they can communicate with each other without</a:t>
            </a:r>
            <a:r>
              <a:rPr lang="hr-HR" sz="2000" dirty="0"/>
              <a:t> </a:t>
            </a:r>
            <a:r>
              <a:rPr lang="en-US" sz="2000" dirty="0"/>
              <a:t>speaking. </a:t>
            </a:r>
            <a:endParaRPr lang="hr-HR" sz="2000" dirty="0"/>
          </a:p>
          <a:p>
            <a:r>
              <a:rPr lang="hr-HR" sz="2000" dirty="0"/>
              <a:t>You </a:t>
            </a:r>
            <a:r>
              <a:rPr lang="en-US" sz="2000" dirty="0"/>
              <a:t>will work out how to line up cooperatively using gestures, facial</a:t>
            </a:r>
            <a:r>
              <a:rPr lang="hr-HR" sz="2000" dirty="0"/>
              <a:t> </a:t>
            </a:r>
            <a:r>
              <a:rPr lang="en-US" sz="2000" dirty="0"/>
              <a:t>expressions, nods, etc.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3173" y="3204545"/>
            <a:ext cx="5464206" cy="32785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0</TotalTime>
  <Words>1594</Words>
  <Application>WPS Presentation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Garamond</vt:lpstr>
      <vt:lpstr>Century Gothic</vt:lpstr>
      <vt:lpstr>Microsoft YaHei</vt:lpstr>
      <vt:lpstr>Arial Unicode MS</vt:lpstr>
      <vt:lpstr>Calibri</vt:lpstr>
      <vt:lpstr>SavonVTI</vt:lpstr>
      <vt:lpstr>PowerPoint 演示文稿</vt:lpstr>
      <vt:lpstr>PowerPoint 演示文稿</vt:lpstr>
      <vt:lpstr>1. Invisible clay</vt:lpstr>
      <vt:lpstr>PowerPoint 演示文稿</vt:lpstr>
      <vt:lpstr>2. Balloon volleyball</vt:lpstr>
      <vt:lpstr>PowerPoint 演示文稿</vt:lpstr>
      <vt:lpstr>3. Reverse musical chairs </vt:lpstr>
      <vt:lpstr>PowerPoint 演示文稿</vt:lpstr>
      <vt:lpstr>4. Silent line-ups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Romana Zelda</cp:lastModifiedBy>
  <cp:revision>2</cp:revision>
  <dcterms:created xsi:type="dcterms:W3CDTF">2024-02-15T07:13:00Z</dcterms:created>
  <dcterms:modified xsi:type="dcterms:W3CDTF">2024-05-28T18:10:37Z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3FC46951431E4C9990A2D909C25F1DE6_13</vt:lpwstr>
  </property>
  <property fmtid="{D5CDD505-2E9C-101B-9397-08002B2CF9AE}" pid="3" name="KSOProductBuildVer">
    <vt:lpwstr>1033-12.2.0.16909</vt:lpwstr>
  </property>
</Properties>
</file>